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89" r:id="rId2"/>
    <p:sldId id="290" r:id="rId3"/>
    <p:sldId id="259" r:id="rId4"/>
    <p:sldId id="284" r:id="rId5"/>
    <p:sldId id="264" r:id="rId6"/>
    <p:sldId id="265" r:id="rId7"/>
    <p:sldId id="266" r:id="rId8"/>
    <p:sldId id="267" r:id="rId9"/>
    <p:sldId id="281" r:id="rId10"/>
    <p:sldId id="268" r:id="rId11"/>
    <p:sldId id="270" r:id="rId12"/>
    <p:sldId id="273" r:id="rId13"/>
    <p:sldId id="271" r:id="rId14"/>
    <p:sldId id="262" r:id="rId15"/>
    <p:sldId id="287" r:id="rId16"/>
    <p:sldId id="263" r:id="rId17"/>
    <p:sldId id="279" r:id="rId18"/>
    <p:sldId id="258" r:id="rId19"/>
    <p:sldId id="256" r:id="rId20"/>
    <p:sldId id="288" r:id="rId21"/>
    <p:sldId id="285" r:id="rId22"/>
    <p:sldId id="286" r:id="rId23"/>
    <p:sldId id="275" r:id="rId24"/>
    <p:sldId id="278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2E87E-345C-4C9C-9437-E869B5C6CA7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EBA32C8-F129-410C-B661-6972B0E7D0CC}">
      <dgm:prSet phldrT="[Text]"/>
      <dgm:spPr/>
      <dgm:t>
        <a:bodyPr/>
        <a:lstStyle/>
        <a:p>
          <a:r>
            <a:rPr lang="en-GB" dirty="0"/>
            <a:t>Choose theme</a:t>
          </a:r>
          <a:endParaRPr lang="en-IE" dirty="0"/>
        </a:p>
      </dgm:t>
    </dgm:pt>
    <dgm:pt modelId="{7E62A2BE-458C-413D-8190-B430C4A26BD1}" type="parTrans" cxnId="{7F568C9B-C491-40BB-91B6-F363659EA3CB}">
      <dgm:prSet/>
      <dgm:spPr/>
      <dgm:t>
        <a:bodyPr/>
        <a:lstStyle/>
        <a:p>
          <a:endParaRPr lang="en-IE"/>
        </a:p>
      </dgm:t>
    </dgm:pt>
    <dgm:pt modelId="{09978019-75BE-4431-ADFD-8B9F8A7AA247}" type="sibTrans" cxnId="{7F568C9B-C491-40BB-91B6-F363659EA3CB}">
      <dgm:prSet/>
      <dgm:spPr/>
      <dgm:t>
        <a:bodyPr/>
        <a:lstStyle/>
        <a:p>
          <a:endParaRPr lang="en-IE"/>
        </a:p>
      </dgm:t>
    </dgm:pt>
    <dgm:pt modelId="{64244D38-76D3-4501-8321-16DDF4EA8DAD}">
      <dgm:prSet phldrT="[Text]"/>
      <dgm:spPr/>
      <dgm:t>
        <a:bodyPr/>
        <a:lstStyle/>
        <a:p>
          <a:r>
            <a:rPr lang="en-GB" dirty="0"/>
            <a:t>Select  topics</a:t>
          </a:r>
          <a:endParaRPr lang="en-IE" dirty="0"/>
        </a:p>
      </dgm:t>
    </dgm:pt>
    <dgm:pt modelId="{7613FF57-9C96-4CAD-A6C1-72C2B8775110}" type="parTrans" cxnId="{960B741E-CF91-4006-9083-F1FDF7D7E3F2}">
      <dgm:prSet/>
      <dgm:spPr/>
      <dgm:t>
        <a:bodyPr/>
        <a:lstStyle/>
        <a:p>
          <a:endParaRPr lang="en-IE"/>
        </a:p>
      </dgm:t>
    </dgm:pt>
    <dgm:pt modelId="{1CB99C59-D030-4A81-9AA0-08119D0C988D}" type="sibTrans" cxnId="{960B741E-CF91-4006-9083-F1FDF7D7E3F2}">
      <dgm:prSet/>
      <dgm:spPr/>
      <dgm:t>
        <a:bodyPr/>
        <a:lstStyle/>
        <a:p>
          <a:endParaRPr lang="en-IE"/>
        </a:p>
      </dgm:t>
    </dgm:pt>
    <dgm:pt modelId="{E5FF2839-9FFE-4356-9FDD-35275DA2B661}">
      <dgm:prSet phldrT="[Text]"/>
      <dgm:spPr/>
      <dgm:t>
        <a:bodyPr/>
        <a:lstStyle/>
        <a:p>
          <a:r>
            <a:rPr lang="en-GB" dirty="0"/>
            <a:t>Design teaching materials</a:t>
          </a:r>
          <a:endParaRPr lang="en-IE" dirty="0"/>
        </a:p>
      </dgm:t>
    </dgm:pt>
    <dgm:pt modelId="{47345A38-785B-4F64-8B39-9B4308BD301D}" type="parTrans" cxnId="{8E225B41-3DE4-4A44-A5DE-D58099E42543}">
      <dgm:prSet/>
      <dgm:spPr/>
      <dgm:t>
        <a:bodyPr/>
        <a:lstStyle/>
        <a:p>
          <a:endParaRPr lang="en-IE"/>
        </a:p>
      </dgm:t>
    </dgm:pt>
    <dgm:pt modelId="{AE697532-4B7F-48BD-86AA-6455E60C625A}" type="sibTrans" cxnId="{8E225B41-3DE4-4A44-A5DE-D58099E42543}">
      <dgm:prSet/>
      <dgm:spPr/>
      <dgm:t>
        <a:bodyPr/>
        <a:lstStyle/>
        <a:p>
          <a:endParaRPr lang="en-IE"/>
        </a:p>
      </dgm:t>
    </dgm:pt>
    <dgm:pt modelId="{677975F0-BADB-40C5-B5C0-C5A1CF426802}">
      <dgm:prSet phldrT="[Text]"/>
      <dgm:spPr/>
      <dgm:t>
        <a:bodyPr/>
        <a:lstStyle/>
        <a:p>
          <a:r>
            <a:rPr lang="en-GB" dirty="0"/>
            <a:t>Identify teachers and schools</a:t>
          </a:r>
          <a:endParaRPr lang="en-IE" dirty="0"/>
        </a:p>
      </dgm:t>
    </dgm:pt>
    <dgm:pt modelId="{E0F87041-6659-44E5-B9EB-5422D3D16BA0}" type="parTrans" cxnId="{37D811A3-0E63-4503-9A65-0B2632EE33C6}">
      <dgm:prSet/>
      <dgm:spPr/>
      <dgm:t>
        <a:bodyPr/>
        <a:lstStyle/>
        <a:p>
          <a:endParaRPr lang="en-IE"/>
        </a:p>
      </dgm:t>
    </dgm:pt>
    <dgm:pt modelId="{E5A8B2CF-C77B-4CFA-BBFC-23923DB2F2FF}" type="sibTrans" cxnId="{37D811A3-0E63-4503-9A65-0B2632EE33C6}">
      <dgm:prSet/>
      <dgm:spPr/>
      <dgm:t>
        <a:bodyPr/>
        <a:lstStyle/>
        <a:p>
          <a:endParaRPr lang="en-IE"/>
        </a:p>
      </dgm:t>
    </dgm:pt>
    <dgm:pt modelId="{F2F0712B-47C3-448A-9965-60305EF16774}">
      <dgm:prSet phldrT="[Text]"/>
      <dgm:spPr/>
      <dgm:t>
        <a:bodyPr/>
        <a:lstStyle/>
        <a:p>
          <a:r>
            <a:rPr lang="en-GB" dirty="0"/>
            <a:t>Implement module</a:t>
          </a:r>
          <a:endParaRPr lang="en-IE" dirty="0"/>
        </a:p>
      </dgm:t>
    </dgm:pt>
    <dgm:pt modelId="{CE6DF010-809B-4203-A99D-F1F982326ADF}" type="parTrans" cxnId="{BC1A25F4-D1ED-4E6B-BD50-A2B71C2A38DC}">
      <dgm:prSet/>
      <dgm:spPr/>
      <dgm:t>
        <a:bodyPr/>
        <a:lstStyle/>
        <a:p>
          <a:endParaRPr lang="en-IE"/>
        </a:p>
      </dgm:t>
    </dgm:pt>
    <dgm:pt modelId="{27957869-AF17-43AB-B187-5711611BB580}" type="sibTrans" cxnId="{BC1A25F4-D1ED-4E6B-BD50-A2B71C2A38DC}">
      <dgm:prSet/>
      <dgm:spPr/>
      <dgm:t>
        <a:bodyPr/>
        <a:lstStyle/>
        <a:p>
          <a:endParaRPr lang="en-IE"/>
        </a:p>
      </dgm:t>
    </dgm:pt>
    <dgm:pt modelId="{F3D23737-CEC2-4BAC-955C-7067B9CF6F75}">
      <dgm:prSet phldrT="[Text]"/>
      <dgm:spPr/>
      <dgm:t>
        <a:bodyPr/>
        <a:lstStyle/>
        <a:p>
          <a:r>
            <a:rPr lang="en-GB" dirty="0"/>
            <a:t>Evaluate module</a:t>
          </a:r>
          <a:endParaRPr lang="en-IE" dirty="0"/>
        </a:p>
      </dgm:t>
    </dgm:pt>
    <dgm:pt modelId="{3447DD37-8181-4B20-9E5B-CD646EB9B2B5}" type="parTrans" cxnId="{A0FBB401-93C4-48EC-8E81-8D13D4113FAD}">
      <dgm:prSet/>
      <dgm:spPr/>
      <dgm:t>
        <a:bodyPr/>
        <a:lstStyle/>
        <a:p>
          <a:endParaRPr lang="en-IE"/>
        </a:p>
      </dgm:t>
    </dgm:pt>
    <dgm:pt modelId="{9875A495-B8DE-4418-838E-8BC50D6106A6}" type="sibTrans" cxnId="{A0FBB401-93C4-48EC-8E81-8D13D4113FAD}">
      <dgm:prSet/>
      <dgm:spPr/>
      <dgm:t>
        <a:bodyPr/>
        <a:lstStyle/>
        <a:p>
          <a:endParaRPr lang="en-IE"/>
        </a:p>
      </dgm:t>
    </dgm:pt>
    <dgm:pt modelId="{E7BFFB13-F31C-47A8-8022-C0CBD271C99C}">
      <dgm:prSet phldrT="[Text]"/>
      <dgm:spPr/>
      <dgm:t>
        <a:bodyPr/>
        <a:lstStyle/>
        <a:p>
          <a:r>
            <a:rPr lang="en-GB" dirty="0"/>
            <a:t>Revise module</a:t>
          </a:r>
          <a:endParaRPr lang="en-IE" dirty="0"/>
        </a:p>
      </dgm:t>
    </dgm:pt>
    <dgm:pt modelId="{A95F0A02-99A9-4B7F-9C1E-D1C54C850B2E}" type="parTrans" cxnId="{D548CC73-09D7-449F-B2B3-76FADAF7F35B}">
      <dgm:prSet/>
      <dgm:spPr/>
      <dgm:t>
        <a:bodyPr/>
        <a:lstStyle/>
        <a:p>
          <a:endParaRPr lang="en-IE"/>
        </a:p>
      </dgm:t>
    </dgm:pt>
    <dgm:pt modelId="{BD67CC43-FAD7-4A62-BB47-9BCD78C68886}" type="sibTrans" cxnId="{D548CC73-09D7-449F-B2B3-76FADAF7F35B}">
      <dgm:prSet/>
      <dgm:spPr/>
      <dgm:t>
        <a:bodyPr/>
        <a:lstStyle/>
        <a:p>
          <a:endParaRPr lang="en-IE"/>
        </a:p>
      </dgm:t>
    </dgm:pt>
    <dgm:pt modelId="{0002F99C-165A-489D-A59E-41A2AEC9FFC3}">
      <dgm:prSet phldrT="[Text]"/>
      <dgm:spPr/>
      <dgm:t>
        <a:bodyPr/>
        <a:lstStyle/>
        <a:p>
          <a:r>
            <a:rPr lang="en-GB" dirty="0"/>
            <a:t>Disseminate materials</a:t>
          </a:r>
          <a:endParaRPr lang="en-IE" dirty="0"/>
        </a:p>
      </dgm:t>
    </dgm:pt>
    <dgm:pt modelId="{A7B5D1CD-C3E8-4168-8D2B-4BC3C14938A8}" type="parTrans" cxnId="{37942361-178B-4C26-92C7-4F57F4B8B4C0}">
      <dgm:prSet/>
      <dgm:spPr/>
      <dgm:t>
        <a:bodyPr/>
        <a:lstStyle/>
        <a:p>
          <a:endParaRPr lang="en-IE"/>
        </a:p>
      </dgm:t>
    </dgm:pt>
    <dgm:pt modelId="{A4B8A055-B67E-4512-8FD6-C3707F74CBB0}" type="sibTrans" cxnId="{37942361-178B-4C26-92C7-4F57F4B8B4C0}">
      <dgm:prSet/>
      <dgm:spPr/>
      <dgm:t>
        <a:bodyPr/>
        <a:lstStyle/>
        <a:p>
          <a:endParaRPr lang="en-IE"/>
        </a:p>
      </dgm:t>
    </dgm:pt>
    <dgm:pt modelId="{528CA0BF-8823-4A84-A45A-726839EFF7E1}">
      <dgm:prSet phldrT="[Text]"/>
      <dgm:spPr/>
      <dgm:t>
        <a:bodyPr/>
        <a:lstStyle/>
        <a:p>
          <a:r>
            <a:rPr lang="en-GB" dirty="0"/>
            <a:t>Get feedback on wider use</a:t>
          </a:r>
          <a:endParaRPr lang="en-IE" dirty="0"/>
        </a:p>
      </dgm:t>
    </dgm:pt>
    <dgm:pt modelId="{FD225F42-8167-4732-BC0B-20E4F9270D23}" type="parTrans" cxnId="{E44A33D5-3EF3-44A6-8431-065C5BFEE6C0}">
      <dgm:prSet/>
      <dgm:spPr/>
      <dgm:t>
        <a:bodyPr/>
        <a:lstStyle/>
        <a:p>
          <a:endParaRPr lang="en-IE"/>
        </a:p>
      </dgm:t>
    </dgm:pt>
    <dgm:pt modelId="{CDF678FB-BEF2-41D7-99E2-1089ED083FE0}" type="sibTrans" cxnId="{E44A33D5-3EF3-44A6-8431-065C5BFEE6C0}">
      <dgm:prSet/>
      <dgm:spPr/>
      <dgm:t>
        <a:bodyPr/>
        <a:lstStyle/>
        <a:p>
          <a:endParaRPr lang="en-IE"/>
        </a:p>
      </dgm:t>
    </dgm:pt>
    <dgm:pt modelId="{AADB8ABF-CAC2-4AF5-B032-46A18FA2F2F1}" type="pres">
      <dgm:prSet presAssocID="{1692E87E-345C-4C9C-9437-E869B5C6CA7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A72088C3-11B2-480C-B82B-6DDFD6EC950F}" type="pres">
      <dgm:prSet presAssocID="{2EBA32C8-F129-410C-B661-6972B0E7D0CC}" presName="compNode" presStyleCnt="0"/>
      <dgm:spPr/>
    </dgm:pt>
    <dgm:pt modelId="{B89D023D-EDDD-4C8F-AAC0-2A85FBFADAF9}" type="pres">
      <dgm:prSet presAssocID="{2EBA32C8-F129-410C-B661-6972B0E7D0CC}" presName="dummyConnPt" presStyleCnt="0"/>
      <dgm:spPr/>
    </dgm:pt>
    <dgm:pt modelId="{E84D9F7B-5694-4323-A472-9CB7F7ACA480}" type="pres">
      <dgm:prSet presAssocID="{2EBA32C8-F129-410C-B661-6972B0E7D0C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CB9A4F-FDB9-4B4F-A235-7DAFF29793AA}" type="pres">
      <dgm:prSet presAssocID="{09978019-75BE-4431-ADFD-8B9F8A7AA247}" presName="sibTrans" presStyleLbl="bgSibTrans2D1" presStyleIdx="0" presStyleCnt="8"/>
      <dgm:spPr/>
      <dgm:t>
        <a:bodyPr/>
        <a:lstStyle/>
        <a:p>
          <a:endParaRPr lang="de-DE"/>
        </a:p>
      </dgm:t>
    </dgm:pt>
    <dgm:pt modelId="{6693186B-3ADB-4916-A5E8-02A9C81AF7AC}" type="pres">
      <dgm:prSet presAssocID="{64244D38-76D3-4501-8321-16DDF4EA8DAD}" presName="compNode" presStyleCnt="0"/>
      <dgm:spPr/>
    </dgm:pt>
    <dgm:pt modelId="{395F2BAD-0F73-4706-BBAA-25331B783FA9}" type="pres">
      <dgm:prSet presAssocID="{64244D38-76D3-4501-8321-16DDF4EA8DAD}" presName="dummyConnPt" presStyleCnt="0"/>
      <dgm:spPr/>
    </dgm:pt>
    <dgm:pt modelId="{5CCA1FE0-9037-4A83-984E-C6B3953B09C6}" type="pres">
      <dgm:prSet presAssocID="{64244D38-76D3-4501-8321-16DDF4EA8DA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25CD5ED-D4E3-4053-BB7C-E565C16F1A08}" type="pres">
      <dgm:prSet presAssocID="{1CB99C59-D030-4A81-9AA0-08119D0C988D}" presName="sibTrans" presStyleLbl="bgSibTrans2D1" presStyleIdx="1" presStyleCnt="8"/>
      <dgm:spPr/>
      <dgm:t>
        <a:bodyPr/>
        <a:lstStyle/>
        <a:p>
          <a:endParaRPr lang="de-DE"/>
        </a:p>
      </dgm:t>
    </dgm:pt>
    <dgm:pt modelId="{1F55B549-6F5F-4C76-BC03-912D464494A1}" type="pres">
      <dgm:prSet presAssocID="{E5FF2839-9FFE-4356-9FDD-35275DA2B661}" presName="compNode" presStyleCnt="0"/>
      <dgm:spPr/>
    </dgm:pt>
    <dgm:pt modelId="{8A0DA8E4-2AAE-4D05-9A05-D9D819AF0DCB}" type="pres">
      <dgm:prSet presAssocID="{E5FF2839-9FFE-4356-9FDD-35275DA2B661}" presName="dummyConnPt" presStyleCnt="0"/>
      <dgm:spPr/>
    </dgm:pt>
    <dgm:pt modelId="{68765F93-A761-454D-AAEF-2F25125119BF}" type="pres">
      <dgm:prSet presAssocID="{E5FF2839-9FFE-4356-9FDD-35275DA2B66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421A01-465F-46A6-B136-E8440AF68556}" type="pres">
      <dgm:prSet presAssocID="{AE697532-4B7F-48BD-86AA-6455E60C625A}" presName="sibTrans" presStyleLbl="bgSibTrans2D1" presStyleIdx="2" presStyleCnt="8"/>
      <dgm:spPr/>
      <dgm:t>
        <a:bodyPr/>
        <a:lstStyle/>
        <a:p>
          <a:endParaRPr lang="de-DE"/>
        </a:p>
      </dgm:t>
    </dgm:pt>
    <dgm:pt modelId="{26CF65B8-78E4-4FD3-AC4B-431D06DD48DF}" type="pres">
      <dgm:prSet presAssocID="{677975F0-BADB-40C5-B5C0-C5A1CF426802}" presName="compNode" presStyleCnt="0"/>
      <dgm:spPr/>
    </dgm:pt>
    <dgm:pt modelId="{67D7574E-93D1-4594-9C52-DDF230C896A5}" type="pres">
      <dgm:prSet presAssocID="{677975F0-BADB-40C5-B5C0-C5A1CF426802}" presName="dummyConnPt" presStyleCnt="0"/>
      <dgm:spPr/>
    </dgm:pt>
    <dgm:pt modelId="{9715288B-334C-4DB3-B7D7-84BC0612D429}" type="pres">
      <dgm:prSet presAssocID="{677975F0-BADB-40C5-B5C0-C5A1CF42680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0B26D2-0892-4166-B13A-9EFAE9E1AAAC}" type="pres">
      <dgm:prSet presAssocID="{E5A8B2CF-C77B-4CFA-BBFC-23923DB2F2FF}" presName="sibTrans" presStyleLbl="bgSibTrans2D1" presStyleIdx="3" presStyleCnt="8"/>
      <dgm:spPr/>
      <dgm:t>
        <a:bodyPr/>
        <a:lstStyle/>
        <a:p>
          <a:endParaRPr lang="de-DE"/>
        </a:p>
      </dgm:t>
    </dgm:pt>
    <dgm:pt modelId="{6BD78455-14CF-46D1-8659-36B0B21BCEAC}" type="pres">
      <dgm:prSet presAssocID="{F2F0712B-47C3-448A-9965-60305EF16774}" presName="compNode" presStyleCnt="0"/>
      <dgm:spPr/>
    </dgm:pt>
    <dgm:pt modelId="{ED7C9A03-3BC8-47B4-8699-1523023584B4}" type="pres">
      <dgm:prSet presAssocID="{F2F0712B-47C3-448A-9965-60305EF16774}" presName="dummyConnPt" presStyleCnt="0"/>
      <dgm:spPr/>
    </dgm:pt>
    <dgm:pt modelId="{E9A388D8-C976-4788-8E6F-E4E452B4F9F2}" type="pres">
      <dgm:prSet presAssocID="{F2F0712B-47C3-448A-9965-60305EF1677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E306A-8F39-477A-84B3-73C5EF36BA04}" type="pres">
      <dgm:prSet presAssocID="{27957869-AF17-43AB-B187-5711611BB580}" presName="sibTrans" presStyleLbl="bgSibTrans2D1" presStyleIdx="4" presStyleCnt="8"/>
      <dgm:spPr/>
      <dgm:t>
        <a:bodyPr/>
        <a:lstStyle/>
        <a:p>
          <a:endParaRPr lang="de-DE"/>
        </a:p>
      </dgm:t>
    </dgm:pt>
    <dgm:pt modelId="{44AD0D2C-A436-45ED-B175-EC68C000281D}" type="pres">
      <dgm:prSet presAssocID="{F3D23737-CEC2-4BAC-955C-7067B9CF6F75}" presName="compNode" presStyleCnt="0"/>
      <dgm:spPr/>
    </dgm:pt>
    <dgm:pt modelId="{DCB0E496-69ED-4F2C-83C7-BA17F55BEAEB}" type="pres">
      <dgm:prSet presAssocID="{F3D23737-CEC2-4BAC-955C-7067B9CF6F75}" presName="dummyConnPt" presStyleCnt="0"/>
      <dgm:spPr/>
    </dgm:pt>
    <dgm:pt modelId="{00D36E72-ACEF-4A3A-893C-D22D03014AFD}" type="pres">
      <dgm:prSet presAssocID="{F3D23737-CEC2-4BAC-955C-7067B9CF6F7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DCCC3B-DB05-49D4-BB15-DD228F9F9CDA}" type="pres">
      <dgm:prSet presAssocID="{9875A495-B8DE-4418-838E-8BC50D6106A6}" presName="sibTrans" presStyleLbl="bgSibTrans2D1" presStyleIdx="5" presStyleCnt="8"/>
      <dgm:spPr/>
      <dgm:t>
        <a:bodyPr/>
        <a:lstStyle/>
        <a:p>
          <a:endParaRPr lang="de-DE"/>
        </a:p>
      </dgm:t>
    </dgm:pt>
    <dgm:pt modelId="{3566A0F5-E476-4868-A623-DC256F875773}" type="pres">
      <dgm:prSet presAssocID="{E7BFFB13-F31C-47A8-8022-C0CBD271C99C}" presName="compNode" presStyleCnt="0"/>
      <dgm:spPr/>
    </dgm:pt>
    <dgm:pt modelId="{910C176D-F895-400E-BA85-1A330AAC8B37}" type="pres">
      <dgm:prSet presAssocID="{E7BFFB13-F31C-47A8-8022-C0CBD271C99C}" presName="dummyConnPt" presStyleCnt="0"/>
      <dgm:spPr/>
    </dgm:pt>
    <dgm:pt modelId="{D0486A5C-1F7F-4DA6-8A4E-9D118EB4CBF5}" type="pres">
      <dgm:prSet presAssocID="{E7BFFB13-F31C-47A8-8022-C0CBD271C99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6783CB-A75F-4C98-B4AE-3DC128D1484B}" type="pres">
      <dgm:prSet presAssocID="{BD67CC43-FAD7-4A62-BB47-9BCD78C68886}" presName="sibTrans" presStyleLbl="bgSibTrans2D1" presStyleIdx="6" presStyleCnt="8"/>
      <dgm:spPr/>
      <dgm:t>
        <a:bodyPr/>
        <a:lstStyle/>
        <a:p>
          <a:endParaRPr lang="de-DE"/>
        </a:p>
      </dgm:t>
    </dgm:pt>
    <dgm:pt modelId="{4F2781E5-DB15-4981-84D6-BBE69F4D77CA}" type="pres">
      <dgm:prSet presAssocID="{0002F99C-165A-489D-A59E-41A2AEC9FFC3}" presName="compNode" presStyleCnt="0"/>
      <dgm:spPr/>
    </dgm:pt>
    <dgm:pt modelId="{20050136-F769-430A-AEC6-4CF921C4734B}" type="pres">
      <dgm:prSet presAssocID="{0002F99C-165A-489D-A59E-41A2AEC9FFC3}" presName="dummyConnPt" presStyleCnt="0"/>
      <dgm:spPr/>
    </dgm:pt>
    <dgm:pt modelId="{11CF4532-9F50-43BF-A13B-A214FDC81809}" type="pres">
      <dgm:prSet presAssocID="{0002F99C-165A-489D-A59E-41A2AEC9FFC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A65DCAB-EB4E-45E2-9AC2-592972A26DB2}" type="pres">
      <dgm:prSet presAssocID="{A4B8A055-B67E-4512-8FD6-C3707F74CBB0}" presName="sibTrans" presStyleLbl="bgSibTrans2D1" presStyleIdx="7" presStyleCnt="8"/>
      <dgm:spPr/>
      <dgm:t>
        <a:bodyPr/>
        <a:lstStyle/>
        <a:p>
          <a:endParaRPr lang="de-DE"/>
        </a:p>
      </dgm:t>
    </dgm:pt>
    <dgm:pt modelId="{6CA82418-448E-4EC4-B6CC-2D0B18215840}" type="pres">
      <dgm:prSet presAssocID="{528CA0BF-8823-4A84-A45A-726839EFF7E1}" presName="compNode" presStyleCnt="0"/>
      <dgm:spPr/>
    </dgm:pt>
    <dgm:pt modelId="{A396A2EF-2F9B-4221-8568-47B49C1DFFD7}" type="pres">
      <dgm:prSet presAssocID="{528CA0BF-8823-4A84-A45A-726839EFF7E1}" presName="dummyConnPt" presStyleCnt="0"/>
      <dgm:spPr/>
    </dgm:pt>
    <dgm:pt modelId="{7FD016E3-7A4A-4F1B-866E-E826D61B6B34}" type="pres">
      <dgm:prSet presAssocID="{528CA0BF-8823-4A84-A45A-726839EFF7E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48BB996-6539-4FD3-8A32-229AC565A715}" type="presOf" srcId="{F2F0712B-47C3-448A-9965-60305EF16774}" destId="{E9A388D8-C976-4788-8E6F-E4E452B4F9F2}" srcOrd="0" destOrd="0" presId="urn:microsoft.com/office/officeart/2005/8/layout/bProcess4"/>
    <dgm:cxn modelId="{AB2FA996-E322-45AA-A5E1-7A51B04D6110}" type="presOf" srcId="{E5A8B2CF-C77B-4CFA-BBFC-23923DB2F2FF}" destId="{440B26D2-0892-4166-B13A-9EFAE9E1AAAC}" srcOrd="0" destOrd="0" presId="urn:microsoft.com/office/officeart/2005/8/layout/bProcess4"/>
    <dgm:cxn modelId="{64C97781-55C7-4DA5-860E-DD27156E6887}" type="presOf" srcId="{AE697532-4B7F-48BD-86AA-6455E60C625A}" destId="{01421A01-465F-46A6-B136-E8440AF68556}" srcOrd="0" destOrd="0" presId="urn:microsoft.com/office/officeart/2005/8/layout/bProcess4"/>
    <dgm:cxn modelId="{5BD51ED3-51BD-4AA6-B667-0ABADB5133F7}" type="presOf" srcId="{1CB99C59-D030-4A81-9AA0-08119D0C988D}" destId="{D25CD5ED-D4E3-4053-BB7C-E565C16F1A08}" srcOrd="0" destOrd="0" presId="urn:microsoft.com/office/officeart/2005/8/layout/bProcess4"/>
    <dgm:cxn modelId="{7F568C9B-C491-40BB-91B6-F363659EA3CB}" srcId="{1692E87E-345C-4C9C-9437-E869B5C6CA7B}" destId="{2EBA32C8-F129-410C-B661-6972B0E7D0CC}" srcOrd="0" destOrd="0" parTransId="{7E62A2BE-458C-413D-8190-B430C4A26BD1}" sibTransId="{09978019-75BE-4431-ADFD-8B9F8A7AA247}"/>
    <dgm:cxn modelId="{FB18718D-3E65-42EB-87B1-AAEA80DC3B7F}" type="presOf" srcId="{64244D38-76D3-4501-8321-16DDF4EA8DAD}" destId="{5CCA1FE0-9037-4A83-984E-C6B3953B09C6}" srcOrd="0" destOrd="0" presId="urn:microsoft.com/office/officeart/2005/8/layout/bProcess4"/>
    <dgm:cxn modelId="{F7F3A22C-EC59-49CE-A199-925F3A82F902}" type="presOf" srcId="{27957869-AF17-43AB-B187-5711611BB580}" destId="{470E306A-8F39-477A-84B3-73C5EF36BA04}" srcOrd="0" destOrd="0" presId="urn:microsoft.com/office/officeart/2005/8/layout/bProcess4"/>
    <dgm:cxn modelId="{6AA3045B-6916-4121-9325-11BDB720D2B7}" type="presOf" srcId="{A4B8A055-B67E-4512-8FD6-C3707F74CBB0}" destId="{2A65DCAB-EB4E-45E2-9AC2-592972A26DB2}" srcOrd="0" destOrd="0" presId="urn:microsoft.com/office/officeart/2005/8/layout/bProcess4"/>
    <dgm:cxn modelId="{55E90A09-0B96-49BC-B0FB-86DECF7E948E}" type="presOf" srcId="{F3D23737-CEC2-4BAC-955C-7067B9CF6F75}" destId="{00D36E72-ACEF-4A3A-893C-D22D03014AFD}" srcOrd="0" destOrd="0" presId="urn:microsoft.com/office/officeart/2005/8/layout/bProcess4"/>
    <dgm:cxn modelId="{37942361-178B-4C26-92C7-4F57F4B8B4C0}" srcId="{1692E87E-345C-4C9C-9437-E869B5C6CA7B}" destId="{0002F99C-165A-489D-A59E-41A2AEC9FFC3}" srcOrd="7" destOrd="0" parTransId="{A7B5D1CD-C3E8-4168-8D2B-4BC3C14938A8}" sibTransId="{A4B8A055-B67E-4512-8FD6-C3707F74CBB0}"/>
    <dgm:cxn modelId="{41A62A0B-9238-4F76-AB83-63812C3067A5}" type="presOf" srcId="{9875A495-B8DE-4418-838E-8BC50D6106A6}" destId="{C2DCCC3B-DB05-49D4-BB15-DD228F9F9CDA}" srcOrd="0" destOrd="0" presId="urn:microsoft.com/office/officeart/2005/8/layout/bProcess4"/>
    <dgm:cxn modelId="{182230D8-C586-4066-850B-0E4AF932ED44}" type="presOf" srcId="{2EBA32C8-F129-410C-B661-6972B0E7D0CC}" destId="{E84D9F7B-5694-4323-A472-9CB7F7ACA480}" srcOrd="0" destOrd="0" presId="urn:microsoft.com/office/officeart/2005/8/layout/bProcess4"/>
    <dgm:cxn modelId="{4DE1C701-2028-4CDE-BEEB-8E5D3D75A96E}" type="presOf" srcId="{0002F99C-165A-489D-A59E-41A2AEC9FFC3}" destId="{11CF4532-9F50-43BF-A13B-A214FDC81809}" srcOrd="0" destOrd="0" presId="urn:microsoft.com/office/officeart/2005/8/layout/bProcess4"/>
    <dgm:cxn modelId="{37D811A3-0E63-4503-9A65-0B2632EE33C6}" srcId="{1692E87E-345C-4C9C-9437-E869B5C6CA7B}" destId="{677975F0-BADB-40C5-B5C0-C5A1CF426802}" srcOrd="3" destOrd="0" parTransId="{E0F87041-6659-44E5-B9EB-5422D3D16BA0}" sibTransId="{E5A8B2CF-C77B-4CFA-BBFC-23923DB2F2FF}"/>
    <dgm:cxn modelId="{BC1A25F4-D1ED-4E6B-BD50-A2B71C2A38DC}" srcId="{1692E87E-345C-4C9C-9437-E869B5C6CA7B}" destId="{F2F0712B-47C3-448A-9965-60305EF16774}" srcOrd="4" destOrd="0" parTransId="{CE6DF010-809B-4203-A99D-F1F982326ADF}" sibTransId="{27957869-AF17-43AB-B187-5711611BB580}"/>
    <dgm:cxn modelId="{C4C17AF0-90DE-4CCC-8167-BAEA92FCCC7E}" type="presOf" srcId="{677975F0-BADB-40C5-B5C0-C5A1CF426802}" destId="{9715288B-334C-4DB3-B7D7-84BC0612D429}" srcOrd="0" destOrd="0" presId="urn:microsoft.com/office/officeart/2005/8/layout/bProcess4"/>
    <dgm:cxn modelId="{E44A33D5-3EF3-44A6-8431-065C5BFEE6C0}" srcId="{1692E87E-345C-4C9C-9437-E869B5C6CA7B}" destId="{528CA0BF-8823-4A84-A45A-726839EFF7E1}" srcOrd="8" destOrd="0" parTransId="{FD225F42-8167-4732-BC0B-20E4F9270D23}" sibTransId="{CDF678FB-BEF2-41D7-99E2-1089ED083FE0}"/>
    <dgm:cxn modelId="{0C267694-33EE-48ED-A54C-D640F5331322}" type="presOf" srcId="{E5FF2839-9FFE-4356-9FDD-35275DA2B661}" destId="{68765F93-A761-454D-AAEF-2F25125119BF}" srcOrd="0" destOrd="0" presId="urn:microsoft.com/office/officeart/2005/8/layout/bProcess4"/>
    <dgm:cxn modelId="{D548CC73-09D7-449F-B2B3-76FADAF7F35B}" srcId="{1692E87E-345C-4C9C-9437-E869B5C6CA7B}" destId="{E7BFFB13-F31C-47A8-8022-C0CBD271C99C}" srcOrd="6" destOrd="0" parTransId="{A95F0A02-99A9-4B7F-9C1E-D1C54C850B2E}" sibTransId="{BD67CC43-FAD7-4A62-BB47-9BCD78C68886}"/>
    <dgm:cxn modelId="{5CB730B7-AB8D-4FB1-9167-978580C69BDA}" type="presOf" srcId="{E7BFFB13-F31C-47A8-8022-C0CBD271C99C}" destId="{D0486A5C-1F7F-4DA6-8A4E-9D118EB4CBF5}" srcOrd="0" destOrd="0" presId="urn:microsoft.com/office/officeart/2005/8/layout/bProcess4"/>
    <dgm:cxn modelId="{0122CB40-F2AF-4F22-8F48-217671A1B795}" type="presOf" srcId="{BD67CC43-FAD7-4A62-BB47-9BCD78C68886}" destId="{286783CB-A75F-4C98-B4AE-3DC128D1484B}" srcOrd="0" destOrd="0" presId="urn:microsoft.com/office/officeart/2005/8/layout/bProcess4"/>
    <dgm:cxn modelId="{76805FED-05F8-4F5B-B47A-4EDFC1565496}" type="presOf" srcId="{09978019-75BE-4431-ADFD-8B9F8A7AA247}" destId="{61CB9A4F-FDB9-4B4F-A235-7DAFF29793AA}" srcOrd="0" destOrd="0" presId="urn:microsoft.com/office/officeart/2005/8/layout/bProcess4"/>
    <dgm:cxn modelId="{8E225B41-3DE4-4A44-A5DE-D58099E42543}" srcId="{1692E87E-345C-4C9C-9437-E869B5C6CA7B}" destId="{E5FF2839-9FFE-4356-9FDD-35275DA2B661}" srcOrd="2" destOrd="0" parTransId="{47345A38-785B-4F64-8B39-9B4308BD301D}" sibTransId="{AE697532-4B7F-48BD-86AA-6455E60C625A}"/>
    <dgm:cxn modelId="{A0FBB401-93C4-48EC-8E81-8D13D4113FAD}" srcId="{1692E87E-345C-4C9C-9437-E869B5C6CA7B}" destId="{F3D23737-CEC2-4BAC-955C-7067B9CF6F75}" srcOrd="5" destOrd="0" parTransId="{3447DD37-8181-4B20-9E5B-CD646EB9B2B5}" sibTransId="{9875A495-B8DE-4418-838E-8BC50D6106A6}"/>
    <dgm:cxn modelId="{57096D9F-97FF-4B36-93C0-8EDB457DF34C}" type="presOf" srcId="{1692E87E-345C-4C9C-9437-E869B5C6CA7B}" destId="{AADB8ABF-CAC2-4AF5-B032-46A18FA2F2F1}" srcOrd="0" destOrd="0" presId="urn:microsoft.com/office/officeart/2005/8/layout/bProcess4"/>
    <dgm:cxn modelId="{960B741E-CF91-4006-9083-F1FDF7D7E3F2}" srcId="{1692E87E-345C-4C9C-9437-E869B5C6CA7B}" destId="{64244D38-76D3-4501-8321-16DDF4EA8DAD}" srcOrd="1" destOrd="0" parTransId="{7613FF57-9C96-4CAD-A6C1-72C2B8775110}" sibTransId="{1CB99C59-D030-4A81-9AA0-08119D0C988D}"/>
    <dgm:cxn modelId="{8669C7F1-BF19-43A0-B53C-AA82F2257B48}" type="presOf" srcId="{528CA0BF-8823-4A84-A45A-726839EFF7E1}" destId="{7FD016E3-7A4A-4F1B-866E-E826D61B6B34}" srcOrd="0" destOrd="0" presId="urn:microsoft.com/office/officeart/2005/8/layout/bProcess4"/>
    <dgm:cxn modelId="{D7E1F38B-2463-4EBF-A9B3-8BCBFB4F068A}" type="presParOf" srcId="{AADB8ABF-CAC2-4AF5-B032-46A18FA2F2F1}" destId="{A72088C3-11B2-480C-B82B-6DDFD6EC950F}" srcOrd="0" destOrd="0" presId="urn:microsoft.com/office/officeart/2005/8/layout/bProcess4"/>
    <dgm:cxn modelId="{D0B9A5F4-278E-4122-A276-112DAC589B5F}" type="presParOf" srcId="{A72088C3-11B2-480C-B82B-6DDFD6EC950F}" destId="{B89D023D-EDDD-4C8F-AAC0-2A85FBFADAF9}" srcOrd="0" destOrd="0" presId="urn:microsoft.com/office/officeart/2005/8/layout/bProcess4"/>
    <dgm:cxn modelId="{40ABED65-6283-46D3-8EB4-0C1F57704C10}" type="presParOf" srcId="{A72088C3-11B2-480C-B82B-6DDFD6EC950F}" destId="{E84D9F7B-5694-4323-A472-9CB7F7ACA480}" srcOrd="1" destOrd="0" presId="urn:microsoft.com/office/officeart/2005/8/layout/bProcess4"/>
    <dgm:cxn modelId="{62F6270F-AA5A-4C06-89F2-545A3E73A780}" type="presParOf" srcId="{AADB8ABF-CAC2-4AF5-B032-46A18FA2F2F1}" destId="{61CB9A4F-FDB9-4B4F-A235-7DAFF29793AA}" srcOrd="1" destOrd="0" presId="urn:microsoft.com/office/officeart/2005/8/layout/bProcess4"/>
    <dgm:cxn modelId="{5D6A4394-844C-4730-A39F-612C943B89B5}" type="presParOf" srcId="{AADB8ABF-CAC2-4AF5-B032-46A18FA2F2F1}" destId="{6693186B-3ADB-4916-A5E8-02A9C81AF7AC}" srcOrd="2" destOrd="0" presId="urn:microsoft.com/office/officeart/2005/8/layout/bProcess4"/>
    <dgm:cxn modelId="{591A4C3A-2A87-4A6A-8A43-02FA2FC26513}" type="presParOf" srcId="{6693186B-3ADB-4916-A5E8-02A9C81AF7AC}" destId="{395F2BAD-0F73-4706-BBAA-25331B783FA9}" srcOrd="0" destOrd="0" presId="urn:microsoft.com/office/officeart/2005/8/layout/bProcess4"/>
    <dgm:cxn modelId="{4CE6DC38-620B-4984-807F-BC69E1CC98BD}" type="presParOf" srcId="{6693186B-3ADB-4916-A5E8-02A9C81AF7AC}" destId="{5CCA1FE0-9037-4A83-984E-C6B3953B09C6}" srcOrd="1" destOrd="0" presId="urn:microsoft.com/office/officeart/2005/8/layout/bProcess4"/>
    <dgm:cxn modelId="{4A977049-CF55-41FA-86E4-C44EE237DE8D}" type="presParOf" srcId="{AADB8ABF-CAC2-4AF5-B032-46A18FA2F2F1}" destId="{D25CD5ED-D4E3-4053-BB7C-E565C16F1A08}" srcOrd="3" destOrd="0" presId="urn:microsoft.com/office/officeart/2005/8/layout/bProcess4"/>
    <dgm:cxn modelId="{0C9E4983-E4D3-4E7B-86B2-6BFBC119CED9}" type="presParOf" srcId="{AADB8ABF-CAC2-4AF5-B032-46A18FA2F2F1}" destId="{1F55B549-6F5F-4C76-BC03-912D464494A1}" srcOrd="4" destOrd="0" presId="urn:microsoft.com/office/officeart/2005/8/layout/bProcess4"/>
    <dgm:cxn modelId="{DD8E2FAF-C51B-49EF-BCBB-7DDB3E2B3187}" type="presParOf" srcId="{1F55B549-6F5F-4C76-BC03-912D464494A1}" destId="{8A0DA8E4-2AAE-4D05-9A05-D9D819AF0DCB}" srcOrd="0" destOrd="0" presId="urn:microsoft.com/office/officeart/2005/8/layout/bProcess4"/>
    <dgm:cxn modelId="{456AE731-0F3B-427C-89B0-D0321C81D7F1}" type="presParOf" srcId="{1F55B549-6F5F-4C76-BC03-912D464494A1}" destId="{68765F93-A761-454D-AAEF-2F25125119BF}" srcOrd="1" destOrd="0" presId="urn:microsoft.com/office/officeart/2005/8/layout/bProcess4"/>
    <dgm:cxn modelId="{BBFB6F8E-A475-478D-AC24-EC9B7DF3F557}" type="presParOf" srcId="{AADB8ABF-CAC2-4AF5-B032-46A18FA2F2F1}" destId="{01421A01-465F-46A6-B136-E8440AF68556}" srcOrd="5" destOrd="0" presId="urn:microsoft.com/office/officeart/2005/8/layout/bProcess4"/>
    <dgm:cxn modelId="{0D8836F3-4103-4866-9EE4-3B9BE444F1C9}" type="presParOf" srcId="{AADB8ABF-CAC2-4AF5-B032-46A18FA2F2F1}" destId="{26CF65B8-78E4-4FD3-AC4B-431D06DD48DF}" srcOrd="6" destOrd="0" presId="urn:microsoft.com/office/officeart/2005/8/layout/bProcess4"/>
    <dgm:cxn modelId="{A6ECC536-2738-4F37-B331-79C61BDE3BDD}" type="presParOf" srcId="{26CF65B8-78E4-4FD3-AC4B-431D06DD48DF}" destId="{67D7574E-93D1-4594-9C52-DDF230C896A5}" srcOrd="0" destOrd="0" presId="urn:microsoft.com/office/officeart/2005/8/layout/bProcess4"/>
    <dgm:cxn modelId="{A4577D18-88E6-4C0D-809C-B68812FA3543}" type="presParOf" srcId="{26CF65B8-78E4-4FD3-AC4B-431D06DD48DF}" destId="{9715288B-334C-4DB3-B7D7-84BC0612D429}" srcOrd="1" destOrd="0" presId="urn:microsoft.com/office/officeart/2005/8/layout/bProcess4"/>
    <dgm:cxn modelId="{2E80198C-6AB4-41F5-AC99-9C71F0EAD758}" type="presParOf" srcId="{AADB8ABF-CAC2-4AF5-B032-46A18FA2F2F1}" destId="{440B26D2-0892-4166-B13A-9EFAE9E1AAAC}" srcOrd="7" destOrd="0" presId="urn:microsoft.com/office/officeart/2005/8/layout/bProcess4"/>
    <dgm:cxn modelId="{FFE90A2C-CECC-4263-AD22-AC256CD024EE}" type="presParOf" srcId="{AADB8ABF-CAC2-4AF5-B032-46A18FA2F2F1}" destId="{6BD78455-14CF-46D1-8659-36B0B21BCEAC}" srcOrd="8" destOrd="0" presId="urn:microsoft.com/office/officeart/2005/8/layout/bProcess4"/>
    <dgm:cxn modelId="{573CEC67-56E6-4A84-8C85-7CAD96699937}" type="presParOf" srcId="{6BD78455-14CF-46D1-8659-36B0B21BCEAC}" destId="{ED7C9A03-3BC8-47B4-8699-1523023584B4}" srcOrd="0" destOrd="0" presId="urn:microsoft.com/office/officeart/2005/8/layout/bProcess4"/>
    <dgm:cxn modelId="{FA8BEBD3-5EA2-41EC-81CD-8E2A3C879D30}" type="presParOf" srcId="{6BD78455-14CF-46D1-8659-36B0B21BCEAC}" destId="{E9A388D8-C976-4788-8E6F-E4E452B4F9F2}" srcOrd="1" destOrd="0" presId="urn:microsoft.com/office/officeart/2005/8/layout/bProcess4"/>
    <dgm:cxn modelId="{833F3431-D423-4EE7-808C-3940764E5810}" type="presParOf" srcId="{AADB8ABF-CAC2-4AF5-B032-46A18FA2F2F1}" destId="{470E306A-8F39-477A-84B3-73C5EF36BA04}" srcOrd="9" destOrd="0" presId="urn:microsoft.com/office/officeart/2005/8/layout/bProcess4"/>
    <dgm:cxn modelId="{6F4B1A88-980F-4CD3-9282-7F4EE102C0EB}" type="presParOf" srcId="{AADB8ABF-CAC2-4AF5-B032-46A18FA2F2F1}" destId="{44AD0D2C-A436-45ED-B175-EC68C000281D}" srcOrd="10" destOrd="0" presId="urn:microsoft.com/office/officeart/2005/8/layout/bProcess4"/>
    <dgm:cxn modelId="{C1F06768-E849-4F1A-981F-3C9E64C30E5E}" type="presParOf" srcId="{44AD0D2C-A436-45ED-B175-EC68C000281D}" destId="{DCB0E496-69ED-4F2C-83C7-BA17F55BEAEB}" srcOrd="0" destOrd="0" presId="urn:microsoft.com/office/officeart/2005/8/layout/bProcess4"/>
    <dgm:cxn modelId="{814430C3-6E66-4373-A317-B4C3D4C08F6D}" type="presParOf" srcId="{44AD0D2C-A436-45ED-B175-EC68C000281D}" destId="{00D36E72-ACEF-4A3A-893C-D22D03014AFD}" srcOrd="1" destOrd="0" presId="urn:microsoft.com/office/officeart/2005/8/layout/bProcess4"/>
    <dgm:cxn modelId="{1984CC5E-D341-4AD2-832F-2903CE0B82B9}" type="presParOf" srcId="{AADB8ABF-CAC2-4AF5-B032-46A18FA2F2F1}" destId="{C2DCCC3B-DB05-49D4-BB15-DD228F9F9CDA}" srcOrd="11" destOrd="0" presId="urn:microsoft.com/office/officeart/2005/8/layout/bProcess4"/>
    <dgm:cxn modelId="{49DC41D2-6E48-4194-B2AC-049E12EEB2A9}" type="presParOf" srcId="{AADB8ABF-CAC2-4AF5-B032-46A18FA2F2F1}" destId="{3566A0F5-E476-4868-A623-DC256F875773}" srcOrd="12" destOrd="0" presId="urn:microsoft.com/office/officeart/2005/8/layout/bProcess4"/>
    <dgm:cxn modelId="{00B98F19-6E26-4A46-9244-DC38ED21B05B}" type="presParOf" srcId="{3566A0F5-E476-4868-A623-DC256F875773}" destId="{910C176D-F895-400E-BA85-1A330AAC8B37}" srcOrd="0" destOrd="0" presId="urn:microsoft.com/office/officeart/2005/8/layout/bProcess4"/>
    <dgm:cxn modelId="{8034F3F9-D824-4C92-9831-EA61D7AA5348}" type="presParOf" srcId="{3566A0F5-E476-4868-A623-DC256F875773}" destId="{D0486A5C-1F7F-4DA6-8A4E-9D118EB4CBF5}" srcOrd="1" destOrd="0" presId="urn:microsoft.com/office/officeart/2005/8/layout/bProcess4"/>
    <dgm:cxn modelId="{9377037C-2381-465B-9ADF-608ACD7E686F}" type="presParOf" srcId="{AADB8ABF-CAC2-4AF5-B032-46A18FA2F2F1}" destId="{286783CB-A75F-4C98-B4AE-3DC128D1484B}" srcOrd="13" destOrd="0" presId="urn:microsoft.com/office/officeart/2005/8/layout/bProcess4"/>
    <dgm:cxn modelId="{73583B37-95BC-46D8-A9DC-95CB5E011EF1}" type="presParOf" srcId="{AADB8ABF-CAC2-4AF5-B032-46A18FA2F2F1}" destId="{4F2781E5-DB15-4981-84D6-BBE69F4D77CA}" srcOrd="14" destOrd="0" presId="urn:microsoft.com/office/officeart/2005/8/layout/bProcess4"/>
    <dgm:cxn modelId="{09503783-CE48-449E-8168-B3031E603312}" type="presParOf" srcId="{4F2781E5-DB15-4981-84D6-BBE69F4D77CA}" destId="{20050136-F769-430A-AEC6-4CF921C4734B}" srcOrd="0" destOrd="0" presId="urn:microsoft.com/office/officeart/2005/8/layout/bProcess4"/>
    <dgm:cxn modelId="{736108FA-B64D-4AC2-912C-4912DD030C70}" type="presParOf" srcId="{4F2781E5-DB15-4981-84D6-BBE69F4D77CA}" destId="{11CF4532-9F50-43BF-A13B-A214FDC81809}" srcOrd="1" destOrd="0" presId="urn:microsoft.com/office/officeart/2005/8/layout/bProcess4"/>
    <dgm:cxn modelId="{42BB02AA-A1D1-4AC2-89E5-2DD733965F0F}" type="presParOf" srcId="{AADB8ABF-CAC2-4AF5-B032-46A18FA2F2F1}" destId="{2A65DCAB-EB4E-45E2-9AC2-592972A26DB2}" srcOrd="15" destOrd="0" presId="urn:microsoft.com/office/officeart/2005/8/layout/bProcess4"/>
    <dgm:cxn modelId="{3AD4DA0C-CC51-4778-AE5A-D1D69C630A14}" type="presParOf" srcId="{AADB8ABF-CAC2-4AF5-B032-46A18FA2F2F1}" destId="{6CA82418-448E-4EC4-B6CC-2D0B18215840}" srcOrd="16" destOrd="0" presId="urn:microsoft.com/office/officeart/2005/8/layout/bProcess4"/>
    <dgm:cxn modelId="{8D3DB32B-9A7D-406E-9D66-FEEE27F2193B}" type="presParOf" srcId="{6CA82418-448E-4EC4-B6CC-2D0B18215840}" destId="{A396A2EF-2F9B-4221-8568-47B49C1DFFD7}" srcOrd="0" destOrd="0" presId="urn:microsoft.com/office/officeart/2005/8/layout/bProcess4"/>
    <dgm:cxn modelId="{436BF6F8-4F13-4CA5-9106-BAC72929BB63}" type="presParOf" srcId="{6CA82418-448E-4EC4-B6CC-2D0B18215840}" destId="{7FD016E3-7A4A-4F1B-866E-E826D61B6B3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B9A4F-FDB9-4B4F-A235-7DAFF29793AA}">
      <dsp:nvSpPr>
        <dsp:cNvPr id="0" name=""/>
        <dsp:cNvSpPr/>
      </dsp:nvSpPr>
      <dsp:spPr>
        <a:xfrm rot="5400000">
          <a:off x="-194228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D9F7B-5694-4323-A472-9CB7F7ACA480}">
      <dsp:nvSpPr>
        <dsp:cNvPr id="0" name=""/>
        <dsp:cNvSpPr/>
      </dsp:nvSpPr>
      <dsp:spPr>
        <a:xfrm>
          <a:off x="173271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Choose theme</a:t>
          </a:r>
          <a:endParaRPr lang="en-IE" sz="2400" kern="1200" dirty="0"/>
        </a:p>
      </dsp:txBody>
      <dsp:txXfrm>
        <a:off x="211121" y="39298"/>
        <a:ext cx="2078140" cy="1216604"/>
      </dsp:txXfrm>
    </dsp:sp>
    <dsp:sp modelId="{D25CD5ED-D4E3-4053-BB7C-E565C16F1A08}">
      <dsp:nvSpPr>
        <dsp:cNvPr id="0" name=""/>
        <dsp:cNvSpPr/>
      </dsp:nvSpPr>
      <dsp:spPr>
        <a:xfrm rot="5400000">
          <a:off x="-194228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A1FE0-9037-4A83-984E-C6B3953B09C6}">
      <dsp:nvSpPr>
        <dsp:cNvPr id="0" name=""/>
        <dsp:cNvSpPr/>
      </dsp:nvSpPr>
      <dsp:spPr>
        <a:xfrm>
          <a:off x="173271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Select  topics</a:t>
          </a:r>
          <a:endParaRPr lang="en-IE" sz="2400" kern="1200" dirty="0"/>
        </a:p>
      </dsp:txBody>
      <dsp:txXfrm>
        <a:off x="211121" y="1654679"/>
        <a:ext cx="2078140" cy="1216604"/>
      </dsp:txXfrm>
    </dsp:sp>
    <dsp:sp modelId="{01421A01-465F-46A6-B136-E8440AF68556}">
      <dsp:nvSpPr>
        <dsp:cNvPr id="0" name=""/>
        <dsp:cNvSpPr/>
      </dsp:nvSpPr>
      <dsp:spPr>
        <a:xfrm>
          <a:off x="613461" y="3452304"/>
          <a:ext cx="2855186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65F93-A761-454D-AAEF-2F25125119BF}">
      <dsp:nvSpPr>
        <dsp:cNvPr id="0" name=""/>
        <dsp:cNvSpPr/>
      </dsp:nvSpPr>
      <dsp:spPr>
        <a:xfrm>
          <a:off x="173271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Design teaching materials</a:t>
          </a:r>
          <a:endParaRPr lang="en-IE" sz="2400" kern="1200" dirty="0"/>
        </a:p>
      </dsp:txBody>
      <dsp:txXfrm>
        <a:off x="211121" y="3270059"/>
        <a:ext cx="2078140" cy="1216604"/>
      </dsp:txXfrm>
    </dsp:sp>
    <dsp:sp modelId="{440B26D2-0892-4166-B13A-9EFAE9E1AAAC}">
      <dsp:nvSpPr>
        <dsp:cNvPr id="0" name=""/>
        <dsp:cNvSpPr/>
      </dsp:nvSpPr>
      <dsp:spPr>
        <a:xfrm rot="16200000">
          <a:off x="2670379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5288B-334C-4DB3-B7D7-84BC0612D429}">
      <dsp:nvSpPr>
        <dsp:cNvPr id="0" name=""/>
        <dsp:cNvSpPr/>
      </dsp:nvSpPr>
      <dsp:spPr>
        <a:xfrm>
          <a:off x="3037879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Identify teachers and schools</a:t>
          </a:r>
          <a:endParaRPr lang="en-IE" sz="2400" kern="1200" dirty="0"/>
        </a:p>
      </dsp:txBody>
      <dsp:txXfrm>
        <a:off x="3075729" y="3270059"/>
        <a:ext cx="2078140" cy="1216604"/>
      </dsp:txXfrm>
    </dsp:sp>
    <dsp:sp modelId="{470E306A-8F39-477A-84B3-73C5EF36BA04}">
      <dsp:nvSpPr>
        <dsp:cNvPr id="0" name=""/>
        <dsp:cNvSpPr/>
      </dsp:nvSpPr>
      <dsp:spPr>
        <a:xfrm rot="16200000">
          <a:off x="2670379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388D8-C976-4788-8E6F-E4E452B4F9F2}">
      <dsp:nvSpPr>
        <dsp:cNvPr id="0" name=""/>
        <dsp:cNvSpPr/>
      </dsp:nvSpPr>
      <dsp:spPr>
        <a:xfrm>
          <a:off x="3037879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Implement module</a:t>
          </a:r>
          <a:endParaRPr lang="en-IE" sz="2400" kern="1200" dirty="0"/>
        </a:p>
      </dsp:txBody>
      <dsp:txXfrm>
        <a:off x="3075729" y="1654679"/>
        <a:ext cx="2078140" cy="1216604"/>
      </dsp:txXfrm>
    </dsp:sp>
    <dsp:sp modelId="{C2DCCC3B-DB05-49D4-BB15-DD228F9F9CDA}">
      <dsp:nvSpPr>
        <dsp:cNvPr id="0" name=""/>
        <dsp:cNvSpPr/>
      </dsp:nvSpPr>
      <dsp:spPr>
        <a:xfrm>
          <a:off x="3478069" y="221543"/>
          <a:ext cx="2855186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36E72-ACEF-4A3A-893C-D22D03014AFD}">
      <dsp:nvSpPr>
        <dsp:cNvPr id="0" name=""/>
        <dsp:cNvSpPr/>
      </dsp:nvSpPr>
      <dsp:spPr>
        <a:xfrm>
          <a:off x="3037879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Evaluate module</a:t>
          </a:r>
          <a:endParaRPr lang="en-IE" sz="2400" kern="1200" dirty="0"/>
        </a:p>
      </dsp:txBody>
      <dsp:txXfrm>
        <a:off x="3075729" y="39298"/>
        <a:ext cx="2078140" cy="1216604"/>
      </dsp:txXfrm>
    </dsp:sp>
    <dsp:sp modelId="{286783CB-A75F-4C98-B4AE-3DC128D1484B}">
      <dsp:nvSpPr>
        <dsp:cNvPr id="0" name=""/>
        <dsp:cNvSpPr/>
      </dsp:nvSpPr>
      <dsp:spPr>
        <a:xfrm rot="5400000">
          <a:off x="5534987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86A5C-1F7F-4DA6-8A4E-9D118EB4CBF5}">
      <dsp:nvSpPr>
        <dsp:cNvPr id="0" name=""/>
        <dsp:cNvSpPr/>
      </dsp:nvSpPr>
      <dsp:spPr>
        <a:xfrm>
          <a:off x="5902487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Revise module</a:t>
          </a:r>
          <a:endParaRPr lang="en-IE" sz="2400" kern="1200" dirty="0"/>
        </a:p>
      </dsp:txBody>
      <dsp:txXfrm>
        <a:off x="5940337" y="39298"/>
        <a:ext cx="2078140" cy="1216604"/>
      </dsp:txXfrm>
    </dsp:sp>
    <dsp:sp modelId="{2A65DCAB-EB4E-45E2-9AC2-592972A26DB2}">
      <dsp:nvSpPr>
        <dsp:cNvPr id="0" name=""/>
        <dsp:cNvSpPr/>
      </dsp:nvSpPr>
      <dsp:spPr>
        <a:xfrm rot="5400000">
          <a:off x="5534987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F4532-9F50-43BF-A13B-A214FDC81809}">
      <dsp:nvSpPr>
        <dsp:cNvPr id="0" name=""/>
        <dsp:cNvSpPr/>
      </dsp:nvSpPr>
      <dsp:spPr>
        <a:xfrm>
          <a:off x="5902487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Disseminate materials</a:t>
          </a:r>
          <a:endParaRPr lang="en-IE" sz="2400" kern="1200" dirty="0"/>
        </a:p>
      </dsp:txBody>
      <dsp:txXfrm>
        <a:off x="5940337" y="1654679"/>
        <a:ext cx="2078140" cy="1216604"/>
      </dsp:txXfrm>
    </dsp:sp>
    <dsp:sp modelId="{7FD016E3-7A4A-4F1B-866E-E826D61B6B34}">
      <dsp:nvSpPr>
        <dsp:cNvPr id="0" name=""/>
        <dsp:cNvSpPr/>
      </dsp:nvSpPr>
      <dsp:spPr>
        <a:xfrm>
          <a:off x="5902487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Get feedback on wider use</a:t>
          </a:r>
          <a:endParaRPr lang="en-IE" sz="2400" kern="1200" dirty="0"/>
        </a:p>
      </dsp:txBody>
      <dsp:txXfrm>
        <a:off x="5940337" y="3270059"/>
        <a:ext cx="2078140" cy="1216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C8902-FA8E-4C16-87E2-87D143798664}" type="datetimeFigureOut">
              <a:rPr lang="en-IE" smtClean="0"/>
              <a:pPr/>
              <a:t>03/10/2019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D01E2-40F5-4DF7-9E5C-4D69B26774D0}" type="slidenum">
              <a:rPr lang="en-IE" smtClean="0"/>
              <a:pPr/>
              <a:t>‹Nr.›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20580-6818-4532-98BE-EE1A21D2AD5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A9819-8883-4254-8E7E-58A3844B3CE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39789-46A3-4F8A-9127-FDCC579F294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DCA1D-22E7-4F5F-A1BC-38348E59F2E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225F2-500D-49B5-B571-D0E6FC32697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07F02-6B09-4D52-B4A5-B870BE23DA6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92C5F-993C-43E7-BFF7-5E8AD2831C5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0CCFB-CCBC-49BB-98EC-D4A8898CB77B}" type="slidenum">
              <a:rPr lang="en-GB"/>
              <a:pPr/>
              <a:t>23</a:t>
            </a:fld>
            <a:endParaRPr lang="en-GB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97BD-91E1-48DA-8A15-7317AE52D998}" type="datetime1">
              <a:rPr lang="en-IE" smtClean="0"/>
              <a:t>03/10/2019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046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258D-BFDE-4B3F-A040-F4EA1758B4F5}" type="datetime1">
              <a:rPr lang="en-IE" smtClean="0"/>
              <a:t>03/10/2019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083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E1F9-88F6-49AC-8667-66E8E4246CAA}" type="datetime1">
              <a:rPr lang="en-IE" smtClean="0"/>
              <a:t>03/10/2019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060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F66F-A7A8-440B-AD1E-9F8E5D7B1E41}" type="datetime1">
              <a:rPr lang="en-IE" smtClean="0"/>
              <a:t>03/10/2019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204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27A8-4921-4332-9822-DDE643C5C1BB}" type="datetime1">
              <a:rPr lang="en-IE" smtClean="0"/>
              <a:t>03/10/2019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79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4B9-AFEC-41D1-BA4E-9BE29E918E69}" type="datetime1">
              <a:rPr lang="en-IE" smtClean="0"/>
              <a:t>03/10/2019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01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D2D4-9A2A-471C-B382-2D279D8E8492}" type="datetime1">
              <a:rPr lang="en-IE" smtClean="0"/>
              <a:t>03/10/2019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711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EFBD-C7E8-4A15-8A31-B48E0436260B}" type="datetime1">
              <a:rPr lang="en-IE" smtClean="0"/>
              <a:t>03/10/2019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704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D57B-06C4-4ADE-A01E-7CAF884CE444}" type="datetime1">
              <a:rPr lang="en-IE" smtClean="0"/>
              <a:t>03/10/2019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492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00E2-B769-40C7-8446-F713C6CAE969}" type="datetime1">
              <a:rPr lang="en-IE" smtClean="0"/>
              <a:t>03/10/2019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791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156C-11AA-40FA-A005-A86ACCF350E2}" type="datetime1">
              <a:rPr lang="en-IE" smtClean="0"/>
              <a:t>03/10/2019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489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F2FFA-6EFC-40A0-A400-36CD9CA4548D}" type="datetime1">
              <a:rPr lang="en-IE" smtClean="0"/>
              <a:t>03/10/2019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Batumi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48035-77FD-42C5-BDB9-E14510C4A6BD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695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178"/>
            <a:ext cx="9144000" cy="318964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339752" y="566125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  <p:pic>
        <p:nvPicPr>
          <p:cNvPr id="4" name="Picture 2" descr="http://www.erasmus-artist.eu/images/eu_flag_co_funded_pos_-rgb-_right.jpg?crc=3942257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40" y="0"/>
            <a:ext cx="44406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682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IE"/>
              <a:t>Batumi Workshop 2019</a:t>
            </a:r>
            <a:endParaRPr lang="en-GB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1D128A-818A-4461-91E0-A377EC577E7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Structure of the modules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800" dirty="0"/>
              <a:t>Designed to cover 8 week’s work.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Module consists of a series of 8 units.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Each unit consists of 1 double lesson, 1 single lesson and an optional extension single lesson.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Each unit is related to the overall theme but can be taught independently.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Emphasis on active  and inquiry learning and practical work.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Development of ICT and communication skills.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Provided as a </a:t>
            </a:r>
            <a:r>
              <a:rPr lang="en-GB" sz="2800" dirty="0" err="1"/>
              <a:t>photocopiable</a:t>
            </a:r>
            <a:r>
              <a:rPr lang="en-GB" sz="2800" dirty="0"/>
              <a:t> Student’s Guide and Teacher’s Guide.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development of modules</a:t>
            </a:r>
            <a:endParaRPr lang="en-IE" dirty="0"/>
          </a:p>
        </p:txBody>
      </p:sp>
      <p:graphicFrame>
        <p:nvGraphicFramePr>
          <p:cNvPr id="4" name="Content Placeholder 2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IE"/>
              <a:t>Batumi Workshop 2019</a:t>
            </a:r>
            <a:endParaRPr lang="en-GB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395B81-728E-4C46-BD83-92B6C0904B4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Module themes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2600" dirty="0"/>
              <a:t>Completed and available to teachers (date of publication) and author</a:t>
            </a:r>
          </a:p>
          <a:p>
            <a:pPr eaLnBrk="1" hangingPunct="1"/>
            <a:r>
              <a:rPr lang="en-GB" sz="2600" b="1" dirty="0">
                <a:solidFill>
                  <a:srgbClr val="0070C0"/>
                </a:solidFill>
              </a:rPr>
              <a:t>Forensic Science </a:t>
            </a:r>
            <a:r>
              <a:rPr lang="en-GB" sz="2600" dirty="0"/>
              <a:t>(2004) </a:t>
            </a:r>
            <a:r>
              <a:rPr lang="en-GB" sz="2600" dirty="0" err="1"/>
              <a:t>Sindy</a:t>
            </a:r>
            <a:r>
              <a:rPr lang="en-GB" sz="2600" dirty="0"/>
              <a:t> </a:t>
            </a:r>
            <a:r>
              <a:rPr lang="en-GB" sz="2600" dirty="0" err="1"/>
              <a:t>Meleady</a:t>
            </a:r>
            <a:endParaRPr lang="en-GB" sz="2600" dirty="0"/>
          </a:p>
          <a:p>
            <a:pPr eaLnBrk="1" hangingPunct="1"/>
            <a:r>
              <a:rPr lang="en-GB" sz="2600" b="1" dirty="0">
                <a:solidFill>
                  <a:srgbClr val="0070C0"/>
                </a:solidFill>
              </a:rPr>
              <a:t>Cosmetic Science </a:t>
            </a:r>
            <a:r>
              <a:rPr lang="en-GB" sz="2600" dirty="0"/>
              <a:t>(2004) Audrey O’Grady</a:t>
            </a:r>
          </a:p>
          <a:p>
            <a:pPr eaLnBrk="1" hangingPunct="1"/>
            <a:r>
              <a:rPr lang="en-GB" sz="2600" b="1" dirty="0">
                <a:solidFill>
                  <a:srgbClr val="0070C0"/>
                </a:solidFill>
              </a:rPr>
              <a:t>The Science of Sport </a:t>
            </a:r>
            <a:r>
              <a:rPr lang="en-GB" sz="2600" dirty="0"/>
              <a:t>(2004) Maria Sheehan</a:t>
            </a:r>
          </a:p>
          <a:p>
            <a:pPr eaLnBrk="1" hangingPunct="1"/>
            <a:r>
              <a:rPr lang="en-GB" sz="2600" b="1" dirty="0">
                <a:solidFill>
                  <a:srgbClr val="0070C0"/>
                </a:solidFill>
              </a:rPr>
              <a:t>Science of Survival </a:t>
            </a:r>
            <a:r>
              <a:rPr lang="en-GB" sz="2600" dirty="0"/>
              <a:t>(2007) Rebecca Moran</a:t>
            </a:r>
          </a:p>
          <a:p>
            <a:pPr eaLnBrk="1" hangingPunct="1"/>
            <a:r>
              <a:rPr lang="en-GB" sz="2600" b="1" dirty="0">
                <a:solidFill>
                  <a:srgbClr val="0070C0"/>
                </a:solidFill>
              </a:rPr>
              <a:t>Environmental Science </a:t>
            </a:r>
            <a:r>
              <a:rPr lang="en-GB" sz="2600" dirty="0"/>
              <a:t>(2007) Sarah Hayes</a:t>
            </a:r>
          </a:p>
          <a:p>
            <a:pPr eaLnBrk="1" hangingPunct="1"/>
            <a:r>
              <a:rPr lang="en-GB" sz="2600" b="1" dirty="0">
                <a:solidFill>
                  <a:srgbClr val="0070C0"/>
                </a:solidFill>
              </a:rPr>
              <a:t>Issues in Science (2009) </a:t>
            </a:r>
            <a:r>
              <a:rPr lang="en-GB" sz="2600" dirty="0" err="1"/>
              <a:t>Ciara</a:t>
            </a:r>
            <a:r>
              <a:rPr lang="en-GB" sz="2600" dirty="0"/>
              <a:t> Hayes</a:t>
            </a:r>
          </a:p>
          <a:p>
            <a:pPr eaLnBrk="1" hangingPunct="1"/>
            <a:r>
              <a:rPr lang="en-GB" sz="2600" b="1" dirty="0">
                <a:solidFill>
                  <a:srgbClr val="0070C0"/>
                </a:solidFill>
              </a:rPr>
              <a:t>Science and Medicine (2009) </a:t>
            </a:r>
            <a:r>
              <a:rPr lang="en-GB" sz="2600" dirty="0"/>
              <a:t>Karen Murphy</a:t>
            </a:r>
          </a:p>
          <a:p>
            <a:pPr eaLnBrk="1" hangingPunct="1"/>
            <a:r>
              <a:rPr lang="en-GB" sz="2600" b="1" dirty="0">
                <a:solidFill>
                  <a:srgbClr val="0070C0"/>
                </a:solidFill>
              </a:rPr>
              <a:t>Food Science (2009) </a:t>
            </a:r>
            <a:r>
              <a:rPr lang="en-GB" sz="2600" dirty="0"/>
              <a:t>Anne </a:t>
            </a:r>
            <a:r>
              <a:rPr lang="en-GB" sz="2600" dirty="0" err="1"/>
              <a:t>O’Dwyer</a:t>
            </a:r>
            <a:endParaRPr lang="en-GB" sz="2600" dirty="0"/>
          </a:p>
          <a:p>
            <a:pPr eaLnBrk="1" hangingPunct="1">
              <a:buNone/>
            </a:pPr>
            <a:r>
              <a:rPr lang="en-GB" sz="2600" dirty="0"/>
              <a:t>Under revision</a:t>
            </a:r>
          </a:p>
          <a:p>
            <a:r>
              <a:rPr lang="en-GB" sz="2600" dirty="0">
                <a:solidFill>
                  <a:srgbClr val="FF0000"/>
                </a:solidFill>
              </a:rPr>
              <a:t>Space Science &amp; Technology (2009) Walter </a:t>
            </a:r>
            <a:r>
              <a:rPr lang="en-GB" sz="2600" dirty="0" err="1">
                <a:solidFill>
                  <a:srgbClr val="FF0000"/>
                </a:solidFill>
              </a:rPr>
              <a:t>Mahony</a:t>
            </a:r>
            <a:r>
              <a:rPr lang="en-GB" sz="2600" dirty="0">
                <a:solidFill>
                  <a:srgbClr val="FF0000"/>
                </a:solidFill>
              </a:rPr>
              <a:t> </a:t>
            </a:r>
          </a:p>
          <a:p>
            <a:r>
              <a:rPr lang="en-GB" sz="2600" dirty="0">
                <a:solidFill>
                  <a:srgbClr val="FF0000"/>
                </a:solidFill>
              </a:rPr>
              <a:t>Science of Cleaning  (2010) Maeve Liston</a:t>
            </a:r>
          </a:p>
          <a:p>
            <a:r>
              <a:rPr lang="en-GB" sz="2600" dirty="0">
                <a:solidFill>
                  <a:srgbClr val="FF0000"/>
                </a:solidFill>
              </a:rPr>
              <a:t>Waste not, want not  (2010) Hannah McDonnell</a:t>
            </a:r>
          </a:p>
          <a:p>
            <a:r>
              <a:rPr lang="en-GB" sz="2600" dirty="0">
                <a:solidFill>
                  <a:srgbClr val="FF0000"/>
                </a:solidFill>
              </a:rPr>
              <a:t>Power for the future (2010)  Nicholas Ryan </a:t>
            </a:r>
          </a:p>
          <a:p>
            <a:r>
              <a:rPr lang="en-GB" sz="2600" dirty="0">
                <a:solidFill>
                  <a:srgbClr val="FF0000"/>
                </a:solidFill>
              </a:rPr>
              <a:t>Science of Toys  (2011) </a:t>
            </a:r>
            <a:r>
              <a:rPr lang="en-GB" sz="2600" dirty="0" err="1">
                <a:solidFill>
                  <a:srgbClr val="FF0000"/>
                </a:solidFill>
              </a:rPr>
              <a:t>Joannah</a:t>
            </a:r>
            <a:r>
              <a:rPr lang="en-GB" sz="2600" dirty="0">
                <a:solidFill>
                  <a:srgbClr val="FF0000"/>
                </a:solidFill>
              </a:rPr>
              <a:t> Kennedy </a:t>
            </a:r>
          </a:p>
          <a:p>
            <a:r>
              <a:rPr lang="en-GB" sz="2600" dirty="0">
                <a:solidFill>
                  <a:srgbClr val="FF0000"/>
                </a:solidFill>
              </a:rPr>
              <a:t>Smart Materials  (2011) Martin Sheehan</a:t>
            </a:r>
          </a:p>
          <a:p>
            <a:pPr eaLnBrk="1" hangingPunct="1"/>
            <a:endParaRPr lang="en-GB" sz="2400" dirty="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IE"/>
              <a:t>Batumi Workshop 2019</a:t>
            </a:r>
            <a:endParaRPr lang="en-GB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BF4536-2CA3-4430-A4BD-B8FFA12A286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Success of the project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96752"/>
            <a:ext cx="7313612" cy="53467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IE" sz="2400" dirty="0"/>
              <a:t>Results from Sarah Hayes’ TY Science study showed that: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/>
              <a:t>100% of teachers find the teacher’s guide helpful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/>
              <a:t>Over 90% of teachers who responded felt that the students enjoyed using the modules and found them easy to use.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/>
              <a:t>Teachers noted that the modules met their needs because they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IE" sz="2400" dirty="0">
                <a:solidFill>
                  <a:srgbClr val="3333CC"/>
                </a:solidFill>
              </a:rPr>
              <a:t>“help introduce life skills”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IE" sz="2400" dirty="0">
                <a:solidFill>
                  <a:srgbClr val="3333CC"/>
                </a:solidFill>
              </a:rPr>
              <a:t>“have a good mix of student active work and practical's”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IE" sz="2400" dirty="0">
                <a:solidFill>
                  <a:srgbClr val="3333CC"/>
                </a:solidFill>
              </a:rPr>
              <a:t>“the resources needed for practical work are cheap and easy to get”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IE" sz="2400" dirty="0">
                <a:solidFill>
                  <a:srgbClr val="3333CC"/>
                </a:solidFill>
              </a:rPr>
              <a:t>“students are interested and want to complete the modules”</a:t>
            </a:r>
            <a:endParaRPr lang="en-GB" sz="2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 Science modules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Four examples:</a:t>
            </a:r>
          </a:p>
          <a:p>
            <a:pPr>
              <a:buNone/>
            </a:pPr>
            <a:r>
              <a:rPr lang="en-GB" dirty="0"/>
              <a:t>Science and Sport (Maria Sheehan)</a:t>
            </a:r>
          </a:p>
          <a:p>
            <a:pPr>
              <a:buNone/>
            </a:pPr>
            <a:r>
              <a:rPr lang="en-GB" dirty="0"/>
              <a:t>Food Science (Anne </a:t>
            </a:r>
            <a:r>
              <a:rPr lang="en-GB" dirty="0" err="1"/>
              <a:t>O’Dwyer</a:t>
            </a:r>
            <a:r>
              <a:rPr lang="en-GB" dirty="0"/>
              <a:t>)</a:t>
            </a:r>
          </a:p>
          <a:p>
            <a:pPr>
              <a:buNone/>
            </a:pPr>
            <a:r>
              <a:rPr lang="en-GB" dirty="0"/>
              <a:t>Science and Medicine (Karen Murphy)</a:t>
            </a:r>
          </a:p>
          <a:p>
            <a:pPr>
              <a:buNone/>
            </a:pPr>
            <a:r>
              <a:rPr lang="en-GB" dirty="0"/>
              <a:t>Homemade Heroes (Laurie Ryan)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3FAC9-DA5B-4AE8-AF8A-5199AEB7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4B04EE-8F65-467A-A99A-C17A120D2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4513" y="908720"/>
            <a:ext cx="2938582" cy="37734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EF1F1-5D8C-4001-8C76-897969B7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EEB5A-2B4F-4EF8-8102-8AF72EA3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15</a:t>
            </a:fld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52D95E-A07F-4B91-8715-AF88617A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931" y="2749172"/>
            <a:ext cx="2938582" cy="3650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7FFAC-FE8F-44EC-8DBD-D6EBB9BF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05" y="136525"/>
            <a:ext cx="3225064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52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of Sport (Maria Sheehan)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ea typeface="MS PGothic" pitchFamily="34" charset="-128"/>
              </a:rPr>
              <a:t>The aim of this project is to utilize sport as a vehicle in developing a teaching package, which will see students applying science to their everyday lives, as well as enabling teachers to employ a wide variety of teaching methods and approaches.</a:t>
            </a:r>
          </a:p>
          <a:p>
            <a:endParaRPr lang="en-IE" dirty="0"/>
          </a:p>
        </p:txBody>
      </p:sp>
      <p:pic>
        <p:nvPicPr>
          <p:cNvPr id="4" name="Picture 4" descr="MCj03871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365104"/>
            <a:ext cx="104775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25144"/>
            <a:ext cx="971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the module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/>
              <a:t>The  Science of Sport module contains nine units:</a:t>
            </a:r>
            <a:endParaRPr lang="en-IE" dirty="0"/>
          </a:p>
          <a:p>
            <a:r>
              <a:rPr lang="en-GB" dirty="0"/>
              <a:t>1. Energy for Exercise</a:t>
            </a:r>
            <a:endParaRPr lang="en-IE" dirty="0"/>
          </a:p>
          <a:p>
            <a:r>
              <a:rPr lang="en-GB" dirty="0"/>
              <a:t>2. Food as fuel</a:t>
            </a:r>
            <a:endParaRPr lang="en-IE" dirty="0"/>
          </a:p>
          <a:p>
            <a:r>
              <a:rPr lang="en-GB" dirty="0"/>
              <a:t>3. Chemistry and sport success</a:t>
            </a:r>
            <a:endParaRPr lang="en-IE" dirty="0"/>
          </a:p>
          <a:p>
            <a:r>
              <a:rPr lang="en-GB" dirty="0"/>
              <a:t>4. Science of training</a:t>
            </a:r>
            <a:endParaRPr lang="en-IE" dirty="0"/>
          </a:p>
          <a:p>
            <a:r>
              <a:rPr lang="en-GB" dirty="0"/>
              <a:t>5. The lungs and exercise</a:t>
            </a:r>
            <a:endParaRPr lang="en-IE" dirty="0"/>
          </a:p>
          <a:p>
            <a:r>
              <a:rPr lang="en-GB" dirty="0"/>
              <a:t>6. The heart and exercise</a:t>
            </a:r>
            <a:endParaRPr lang="en-IE" dirty="0"/>
          </a:p>
          <a:p>
            <a:r>
              <a:rPr lang="en-GB" dirty="0"/>
              <a:t>7. The bones of sport</a:t>
            </a:r>
            <a:endParaRPr lang="en-IE" dirty="0"/>
          </a:p>
          <a:p>
            <a:r>
              <a:rPr lang="en-GB" dirty="0"/>
              <a:t>8. The physics of sport</a:t>
            </a:r>
            <a:endParaRPr lang="en-IE" dirty="0"/>
          </a:p>
          <a:p>
            <a:r>
              <a:rPr lang="en-GB" dirty="0"/>
              <a:t>9. A sporting profile</a:t>
            </a:r>
            <a:endParaRPr lang="en-IE" dirty="0"/>
          </a:p>
          <a:p>
            <a:endParaRPr lang="en-IE" dirty="0"/>
          </a:p>
        </p:txBody>
      </p:sp>
      <p:pic>
        <p:nvPicPr>
          <p:cNvPr id="4" name="Picture 4" descr="MCj028110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290208" cy="12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7AF53A-173B-4BA1-80A4-29A246582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464" y="2996952"/>
            <a:ext cx="3225064" cy="29994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Food Science (Anne </a:t>
            </a:r>
            <a:r>
              <a:rPr lang="en-IE" b="1" dirty="0" err="1"/>
              <a:t>O’Dwyer</a:t>
            </a:r>
            <a:r>
              <a:rPr lang="en-IE" b="1" dirty="0"/>
              <a:t>)</a:t>
            </a:r>
          </a:p>
        </p:txBody>
      </p:sp>
      <p:pic>
        <p:nvPicPr>
          <p:cNvPr id="2050" name="Picture 2" descr="http://www.accessexcellence.org/AE/AEPC/IFT/images/page_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2" y="1340768"/>
            <a:ext cx="5165626" cy="492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</p:spTree>
    <p:extLst>
      <p:ext uri="{BB962C8B-B14F-4D97-AF65-F5344CB8AC3E}">
        <p14:creationId xmlns:p14="http://schemas.microsoft.com/office/powerpoint/2010/main" val="523459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530306"/>
              </p:ext>
            </p:extLst>
          </p:nvPr>
        </p:nvGraphicFramePr>
        <p:xfrm>
          <a:off x="1043608" y="980728"/>
          <a:ext cx="7128792" cy="5514984"/>
        </p:xfrm>
        <a:graphic>
          <a:graphicData uri="http://schemas.openxmlformats.org/drawingml/2006/table">
            <a:tbl>
              <a:tblPr firstRow="1" firstCol="1" bandRow="1" bandCol="1">
                <a:tableStyleId>{3C2FFA5D-87B4-456A-9821-1D502468CF0F}</a:tableStyleId>
              </a:tblPr>
              <a:tblGrid>
                <a:gridCol w="2322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5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361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Units</a:t>
                      </a:r>
                      <a:endParaRPr lang="en-I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Lessons</a:t>
                      </a:r>
                      <a:endParaRPr lang="en-I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1:</a:t>
                      </a:r>
                      <a:r>
                        <a:rPr lang="en-IE" sz="1000" baseline="0" dirty="0">
                          <a:effectLst/>
                        </a:rPr>
                        <a:t> A t</a:t>
                      </a:r>
                      <a:r>
                        <a:rPr lang="en-GB" sz="1000" dirty="0" err="1">
                          <a:effectLst/>
                        </a:rPr>
                        <a:t>aste</a:t>
                      </a:r>
                      <a:r>
                        <a:rPr lang="en-GB" sz="1000" dirty="0">
                          <a:effectLst/>
                        </a:rPr>
                        <a:t> for more</a:t>
                      </a:r>
                      <a:endParaRPr lang="en-I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Lesson 1- Looking into Food</a:t>
                      </a:r>
                      <a:endParaRPr lang="en-IE" sz="1000" dirty="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Lesson 2 – Our Source of    Energy</a:t>
                      </a:r>
                      <a:endParaRPr lang="en-IE" sz="1000" dirty="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Lesson 3- Who’s Diet?</a:t>
                      </a:r>
                      <a:endParaRPr lang="en-I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2: The Nutrients </a:t>
                      </a:r>
                      <a:endParaRPr lang="en-IE" sz="1000" dirty="0"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I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Lesson 1- The Nutrients</a:t>
                      </a:r>
                      <a:endParaRPr lang="en-IE" sz="100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Lesson 2 – Let’s ‘C’ all about Vitamins</a:t>
                      </a:r>
                      <a:endParaRPr lang="en-IE" sz="1000"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Lesson 3- Food Supplements</a:t>
                      </a:r>
                      <a:endParaRPr lang="en-I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3: Food Additives</a:t>
                      </a:r>
                      <a:endParaRPr lang="en-I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Lesson 1 – Do you know what you are eating?</a:t>
                      </a:r>
                      <a:endParaRPr lang="en-IE" sz="1000" dirty="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Lesson 2 – Can we take away the additives?</a:t>
                      </a:r>
                      <a:endParaRPr lang="en-IE" sz="1000" dirty="0"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Lesson 3- How influenced are you by labels?</a:t>
                      </a:r>
                      <a:endParaRPr lang="en-I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7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4:Food Processes</a:t>
                      </a:r>
                      <a:endParaRPr lang="en-I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ga-IE" sz="1000" dirty="0">
                          <a:effectLst/>
                        </a:rPr>
                        <a:t>Lesson 1 -  From the farm to the shelf to the table…		</a:t>
                      </a:r>
                      <a:endParaRPr lang="en-IE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ga-IE" sz="1000" dirty="0">
                          <a:effectLst/>
                        </a:rPr>
                        <a:t>Lesson 2 – The basics about Baking			</a:t>
                      </a:r>
                      <a:endParaRPr lang="en-IE" sz="1000" dirty="0"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ga-IE" sz="1000" dirty="0">
                          <a:effectLst/>
                        </a:rPr>
                        <a:t>Lesson 3 – Let’s Agree to Disagree	</a:t>
                      </a:r>
                      <a:endParaRPr lang="en-I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66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5: Food Spoilage</a:t>
                      </a:r>
                      <a:endParaRPr lang="en-I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ga-IE" sz="1000">
                          <a:effectLst/>
                        </a:rPr>
                        <a:t>Lesson 1 – Food Preservation 			</a:t>
                      </a:r>
                      <a:endParaRPr lang="en-IE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ga-IE" sz="1000">
                          <a:effectLst/>
                        </a:rPr>
                        <a:t>Lesson 2 – Food Spoilage and how to prevent it                      </a:t>
                      </a:r>
                      <a:endParaRPr lang="en-IE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ga-IE" sz="1000">
                          <a:effectLst/>
                        </a:rPr>
                        <a:t>Lesson 3 – Polar Pathogenic Perspectives 	</a:t>
                      </a:r>
                      <a:endParaRPr lang="en-I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80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6: Science of Cooking</a:t>
                      </a:r>
                      <a:endParaRPr lang="en-I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ga-IE" sz="1000">
                          <a:effectLst/>
                        </a:rPr>
                        <a:t>Lesson 1 -  Safe Food Preparation 				</a:t>
                      </a:r>
                      <a:endParaRPr lang="en-IE" sz="1000"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ga-IE" sz="1000">
                          <a:effectLst/>
                        </a:rPr>
                        <a:t>Lesson 2 – How does cooking change food? </a:t>
                      </a:r>
                      <a:endParaRPr lang="en-IE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ga-IE" sz="1000">
                          <a:effectLst/>
                        </a:rPr>
                        <a:t>Lesson 3 – Why heat what we eat? 	</a:t>
                      </a:r>
                      <a:endParaRPr lang="en-I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08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7: </a:t>
                      </a:r>
                      <a:r>
                        <a:rPr lang="en-GB" sz="1000" dirty="0" err="1">
                          <a:effectLst/>
                        </a:rPr>
                        <a:t>Mmm</a:t>
                      </a:r>
                      <a:r>
                        <a:rPr lang="en-GB" sz="1000" dirty="0">
                          <a:effectLst/>
                        </a:rPr>
                        <a:t> … Tasty</a:t>
                      </a:r>
                      <a:endParaRPr lang="en-I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ga-IE" sz="1000">
                          <a:effectLst/>
                        </a:rPr>
                        <a:t>Lesson 1 – Tasting the Difference 		</a:t>
                      </a:r>
                      <a:endParaRPr lang="en-IE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ga-IE" sz="1000">
                          <a:effectLst/>
                        </a:rPr>
                        <a:t>Lesson 2 – Can you taste with just your mouth? </a:t>
                      </a:r>
                      <a:endParaRPr lang="en-IE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ga-IE" sz="1000">
                          <a:effectLst/>
                        </a:rPr>
                        <a:t>Lesson 3 – Why taste at all?</a:t>
                      </a:r>
                      <a:endParaRPr lang="en-I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08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8: Milk It!</a:t>
                      </a:r>
                      <a:endParaRPr lang="en-I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ga-IE" sz="1000" dirty="0">
                          <a:effectLst/>
                        </a:rPr>
                        <a:t>Lesson 1 – Just Milk 		</a:t>
                      </a:r>
                      <a:endParaRPr lang="en-IE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ga-IE" sz="1000" dirty="0">
                          <a:effectLst/>
                        </a:rPr>
                        <a:t>Lesson 2 – What can we make from milk? 	</a:t>
                      </a:r>
                      <a:endParaRPr lang="en-IE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ga-IE" sz="1000" dirty="0">
                          <a:effectLst/>
                        </a:rPr>
                        <a:t>Lesson 3 – Taking a look at the Experts 	</a:t>
                      </a:r>
                      <a:endParaRPr lang="en-I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7" marR="6266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Structure of the Food Science Module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19</a:t>
            </a:fld>
            <a:endParaRPr lang="en-I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</p:spTree>
    <p:extLst>
      <p:ext uri="{BB962C8B-B14F-4D97-AF65-F5344CB8AC3E}">
        <p14:creationId xmlns:p14="http://schemas.microsoft.com/office/powerpoint/2010/main" val="261876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04461" y="1341783"/>
            <a:ext cx="72022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This project has been funded with support from the European Commission. </a:t>
            </a:r>
            <a:endParaRPr lang="en-US" i="1" dirty="0" smtClean="0"/>
          </a:p>
          <a:p>
            <a:r>
              <a:rPr lang="en-US" i="1" smtClean="0"/>
              <a:t>This </a:t>
            </a:r>
            <a:r>
              <a:rPr lang="en-US" i="1"/>
              <a:t>publication [communication] </a:t>
            </a:r>
            <a:r>
              <a:rPr lang="en-US" i="1" smtClean="0"/>
              <a:t>reflects </a:t>
            </a:r>
            <a:r>
              <a:rPr lang="en-US" i="1" dirty="0"/>
              <a:t>the views only of </a:t>
            </a:r>
            <a:r>
              <a:rPr lang="en-US" i="1"/>
              <a:t>the </a:t>
            </a:r>
            <a:r>
              <a:rPr lang="en-US" i="1" smtClean="0"/>
              <a:t>authors, </a:t>
            </a:r>
            <a:endParaRPr lang="en-US" i="1" dirty="0" smtClean="0"/>
          </a:p>
          <a:p>
            <a:r>
              <a:rPr lang="en-US" i="1" dirty="0" smtClean="0"/>
              <a:t>and </a:t>
            </a:r>
            <a:r>
              <a:rPr lang="en-US" i="1" dirty="0"/>
              <a:t>the Commission cannot be held responsible for any use which may be </a:t>
            </a:r>
            <a:endParaRPr lang="en-US" i="1" dirty="0" smtClean="0"/>
          </a:p>
          <a:p>
            <a:r>
              <a:rPr lang="en-US" i="1" dirty="0" smtClean="0"/>
              <a:t>made </a:t>
            </a:r>
            <a:r>
              <a:rPr lang="en-US" i="1" dirty="0"/>
              <a:t>of the information contained therein.</a:t>
            </a:r>
            <a:endParaRPr lang="de-DE" dirty="0"/>
          </a:p>
          <a:p>
            <a:endParaRPr lang="de-DE" dirty="0"/>
          </a:p>
        </p:txBody>
      </p:sp>
      <p:pic>
        <p:nvPicPr>
          <p:cNvPr id="3" name="Picture 2" descr="http://www.erasmus-artist.eu/images/eu_flag_co_funded_pos_-rgb-_right.jpg?crc=394225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88" y="5347252"/>
            <a:ext cx="44406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65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5B0D4-6254-4235-AEC2-D76BDFE11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Science and Medicine (Karen Murphy)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001B7-16DB-4CAB-9A4C-2C133692B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/>
              <a:t>Action of antibiotics</a:t>
            </a:r>
          </a:p>
          <a:p>
            <a:pPr marL="514350" indent="-514350">
              <a:buAutoNum type="arabicPeriod"/>
            </a:pPr>
            <a:r>
              <a:rPr lang="en-GB" dirty="0"/>
              <a:t>Antiseptics</a:t>
            </a:r>
          </a:p>
          <a:p>
            <a:pPr marL="514350" indent="-514350">
              <a:buAutoNum type="arabicPeriod"/>
            </a:pPr>
            <a:r>
              <a:rPr lang="en-GB" dirty="0"/>
              <a:t>Blocking sensations</a:t>
            </a:r>
          </a:p>
          <a:p>
            <a:pPr marL="514350" indent="-514350">
              <a:buAutoNum type="arabicPeriod"/>
            </a:pPr>
            <a:r>
              <a:rPr lang="en-GB" dirty="0"/>
              <a:t>Antacids</a:t>
            </a:r>
          </a:p>
          <a:p>
            <a:pPr marL="514350" indent="-514350">
              <a:buAutoNum type="arabicPeriod"/>
            </a:pPr>
            <a:r>
              <a:rPr lang="en-GB" dirty="0"/>
              <a:t>Analgesics and pain</a:t>
            </a:r>
          </a:p>
          <a:p>
            <a:pPr marL="514350" indent="-514350">
              <a:buAutoNum type="arabicPeriod"/>
            </a:pPr>
            <a:r>
              <a:rPr lang="en-GB" dirty="0"/>
              <a:t>Importance of medicines</a:t>
            </a:r>
          </a:p>
          <a:p>
            <a:pPr marL="514350" indent="-514350">
              <a:buAutoNum type="arabicPeriod"/>
            </a:pPr>
            <a:r>
              <a:rPr lang="en-GB" dirty="0"/>
              <a:t>Science and technology in medicine</a:t>
            </a:r>
          </a:p>
          <a:p>
            <a:pPr marL="514350" indent="-514350">
              <a:buAutoNum type="arabicPeriod"/>
            </a:pPr>
            <a:r>
              <a:rPr lang="en-GB" dirty="0"/>
              <a:t>Why not take the alternative route?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5F289-4433-4CC3-803C-8CCF0D02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883D5-57FC-47E0-99B5-B4A9D846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20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E8DF5-3DA5-45EF-A062-924A7613B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196752"/>
            <a:ext cx="2938527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08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Homemade heroes (Laurie Ryan)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This module was linked to the TEMI project to develop teaching ideas based around mysteries.</a:t>
            </a:r>
          </a:p>
          <a:p>
            <a:pPr>
              <a:buNone/>
            </a:pPr>
            <a:r>
              <a:rPr lang="en-GB" dirty="0"/>
              <a:t>Each unit in the 8 week module thus started with a  scientific mystery and developed an inquiry-based science unit from it.</a:t>
            </a:r>
          </a:p>
          <a:p>
            <a:pPr>
              <a:buNone/>
            </a:pPr>
            <a:r>
              <a:rPr lang="en-GB" dirty="0"/>
              <a:t>e.g. Unit 5 What’s going on? Is about the action of yeast in fermentation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21</a:t>
            </a:fld>
            <a:endParaRPr lang="en-I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units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IE" dirty="0"/>
              <a:t>The disappearing act</a:t>
            </a:r>
          </a:p>
          <a:p>
            <a:pPr marL="514350" indent="-514350">
              <a:buAutoNum type="arabicPeriod"/>
            </a:pPr>
            <a:r>
              <a:rPr lang="en-IE" dirty="0"/>
              <a:t>Now you see it, now you don’t</a:t>
            </a:r>
          </a:p>
          <a:p>
            <a:pPr marL="514350" indent="-514350">
              <a:buAutoNum type="arabicPeriod"/>
            </a:pPr>
            <a:r>
              <a:rPr lang="en-IE" dirty="0"/>
              <a:t>Ice, ice baby</a:t>
            </a:r>
          </a:p>
          <a:p>
            <a:pPr marL="514350" indent="-514350">
              <a:buAutoNum type="arabicPeriod"/>
            </a:pPr>
            <a:r>
              <a:rPr lang="en-IE" dirty="0"/>
              <a:t>What floats your boat?</a:t>
            </a:r>
          </a:p>
          <a:p>
            <a:pPr marL="514350" indent="-514350">
              <a:buAutoNum type="arabicPeriod"/>
            </a:pPr>
            <a:r>
              <a:rPr lang="en-IE" dirty="0"/>
              <a:t>What’s going on?</a:t>
            </a:r>
          </a:p>
          <a:p>
            <a:pPr marL="514350" indent="-514350">
              <a:buAutoNum type="arabicPeriod"/>
            </a:pPr>
            <a:r>
              <a:rPr lang="en-IE" dirty="0"/>
              <a:t>Food for thought</a:t>
            </a:r>
          </a:p>
          <a:p>
            <a:pPr marL="514350" indent="-514350">
              <a:buAutoNum type="arabicPeriod"/>
            </a:pPr>
            <a:r>
              <a:rPr lang="en-IE" dirty="0"/>
              <a:t>Move your body</a:t>
            </a:r>
          </a:p>
          <a:p>
            <a:pPr marL="514350" indent="-514350">
              <a:buAutoNum type="arabicPeriod"/>
            </a:pPr>
            <a:r>
              <a:rPr lang="en-IE" dirty="0"/>
              <a:t>Bubble trouble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22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A7366-6F09-46AD-A825-E1D4B8EB9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603" y="2924944"/>
            <a:ext cx="2366397" cy="30390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C38C-01E7-4187-8315-60A533F2457F}" type="slidenum">
              <a:rPr lang="en-GB"/>
              <a:pPr/>
              <a:t>23</a:t>
            </a:fld>
            <a:endParaRPr lang="en-GB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 - General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500" dirty="0"/>
              <a:t>The development of TY Science modules by trainee science teachers has been very successful.</a:t>
            </a:r>
          </a:p>
          <a:p>
            <a:pPr>
              <a:lnSpc>
                <a:spcPct val="90000"/>
              </a:lnSpc>
            </a:pPr>
            <a:r>
              <a:rPr lang="en-IE" sz="2500" dirty="0"/>
              <a:t>Have involved student teachers in an innovative curriculum development project.</a:t>
            </a:r>
          </a:p>
          <a:p>
            <a:pPr>
              <a:lnSpc>
                <a:spcPct val="90000"/>
              </a:lnSpc>
            </a:pPr>
            <a:r>
              <a:rPr lang="en-IE" sz="2500" dirty="0"/>
              <a:t>Satisfy the TY Science guidelines. </a:t>
            </a:r>
          </a:p>
          <a:p>
            <a:pPr>
              <a:lnSpc>
                <a:spcPct val="90000"/>
              </a:lnSpc>
            </a:pPr>
            <a:r>
              <a:rPr lang="en-IE" sz="2500" dirty="0"/>
              <a:t>Provide a relevant and active-learning experience of all the sciences to encourage the uptake of the Leaving Certificate Sciences.</a:t>
            </a:r>
          </a:p>
          <a:p>
            <a:pPr>
              <a:lnSpc>
                <a:spcPct val="90000"/>
              </a:lnSpc>
            </a:pPr>
            <a:r>
              <a:rPr lang="en-GB" sz="2500" dirty="0"/>
              <a:t>The modules have been well received by teachers and are widely used. They have been described as ‘life savers’. </a:t>
            </a:r>
          </a:p>
          <a:p>
            <a:pPr>
              <a:lnSpc>
                <a:spcPct val="90000"/>
              </a:lnSpc>
            </a:pPr>
            <a:r>
              <a:rPr lang="en-GB" sz="2500" dirty="0"/>
              <a:t>The project has used the energy, enthusiasm and fresh ideas of trainee teachers. </a:t>
            </a:r>
          </a:p>
          <a:p>
            <a:pPr>
              <a:lnSpc>
                <a:spcPct val="90000"/>
              </a:lnSpc>
            </a:pPr>
            <a:r>
              <a:rPr lang="en-GB" sz="2500" dirty="0"/>
              <a:t>It has also been valuable for the students’ own personal and professional development.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activity (1)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Get together in a small country/language group.</a:t>
            </a:r>
          </a:p>
          <a:p>
            <a:r>
              <a:rPr lang="en-GB" dirty="0"/>
              <a:t>Brainstorm a suitable topic idea that would interest a specific group of students in your country (select age etc.)</a:t>
            </a:r>
          </a:p>
          <a:p>
            <a:r>
              <a:rPr lang="en-GB" dirty="0"/>
              <a:t>Brainstorm sub-topics that would make up a module – select length of module e.g. 2/4/6/8 weeks. One sub-topic per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activity (2)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Take one sub-topic and discuss how you would introduce it, what activities you could use, how the unit would be structured.</a:t>
            </a:r>
          </a:p>
          <a:p>
            <a:r>
              <a:rPr lang="en-GB" dirty="0"/>
              <a:t>How would you evaluate the unit/module in a classroom setting?</a:t>
            </a:r>
          </a:p>
          <a:p>
            <a:r>
              <a:rPr lang="en-GB" dirty="0"/>
              <a:t>How might you pilot it </a:t>
            </a:r>
            <a:r>
              <a:rPr lang="en-GB"/>
              <a:t>or disseminate it?</a:t>
            </a:r>
            <a:endParaRPr lang="en-GB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25</a:t>
            </a:fld>
            <a:endParaRPr lang="en-I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26</a:t>
            </a:fld>
            <a:endParaRPr lang="en-I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n-GB" sz="5300" b="1" dirty="0"/>
              <a:t>TY Science: 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 Producing novel science modules with student teachers – action research for PSSTs</a:t>
            </a:r>
            <a:r>
              <a:rPr lang="en-IE" dirty="0"/>
              <a:t/>
            </a:r>
            <a:br>
              <a:rPr lang="en-IE" dirty="0"/>
            </a:br>
            <a:endParaRPr lang="en-I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872208"/>
          </a:xfrm>
        </p:spPr>
        <p:txBody>
          <a:bodyPr>
            <a:normAutofit/>
          </a:bodyPr>
          <a:lstStyle/>
          <a:p>
            <a:r>
              <a:rPr lang="en-GB" sz="4400" b="1" baseline="30000" dirty="0">
                <a:solidFill>
                  <a:schemeClr val="tx1"/>
                </a:solidFill>
              </a:rPr>
              <a:t>UL ARTIST Team</a:t>
            </a:r>
          </a:p>
          <a:p>
            <a:endParaRPr lang="en-GB" sz="4400" b="1" baseline="30000" dirty="0">
              <a:solidFill>
                <a:schemeClr val="tx1"/>
              </a:solidFill>
            </a:endParaRPr>
          </a:p>
          <a:p>
            <a:r>
              <a:rPr lang="en-GB" sz="4400" b="1" baseline="30000" dirty="0">
                <a:solidFill>
                  <a:schemeClr val="tx1"/>
                </a:solidFill>
              </a:rPr>
              <a:t>ARTIST, Batumi Workshop 2019</a:t>
            </a:r>
          </a:p>
        </p:txBody>
      </p:sp>
      <p:pic>
        <p:nvPicPr>
          <p:cNvPr id="4" name="Picture 3" descr="C:\Users\User\Documents\Downloads\Logo Artist approved sm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373216"/>
            <a:ext cx="2088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nm.ul.ie/etna/images/u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29200"/>
            <a:ext cx="2297408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/>
              <a:t>This workshop describes an action research project running from 2003-2016 with final year pre-service science teachers (PSSTs) at the University of Limerick.</a:t>
            </a:r>
          </a:p>
          <a:p>
            <a:pPr>
              <a:buNone/>
            </a:pPr>
            <a:r>
              <a:rPr lang="en-GB" dirty="0"/>
              <a:t>The students developed novel teaching materials for use on their teaching practice and also involved other students and teachers.</a:t>
            </a:r>
          </a:p>
          <a:p>
            <a:pPr>
              <a:buNone/>
            </a:pPr>
            <a:r>
              <a:rPr lang="en-GB" dirty="0"/>
              <a:t>They were specifically aimed at the Irish transition year (TY).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IE"/>
              <a:t>Batumi Workshop 2019</a:t>
            </a:r>
            <a:endParaRPr lang="en-GB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739D26-59CF-4AC2-8FBC-3706230B0A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The Irish Education System</a:t>
            </a:r>
          </a:p>
        </p:txBody>
      </p:sp>
      <p:pic>
        <p:nvPicPr>
          <p:cNvPr id="410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676400"/>
            <a:ext cx="7200900" cy="4389438"/>
          </a:xfrm>
          <a:noFill/>
        </p:spPr>
      </p:pic>
      <p:sp>
        <p:nvSpPr>
          <p:cNvPr id="6" name="Oval 5"/>
          <p:cNvSpPr/>
          <p:nvPr/>
        </p:nvSpPr>
        <p:spPr>
          <a:xfrm>
            <a:off x="3995936" y="3356992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IE"/>
              <a:t>Batumi Workshop 2019</a:t>
            </a:r>
            <a:endParaRPr lang="en-GB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F4C37E-A7CE-4B84-835D-B8CD3E33BAD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/>
              <a:t>TYO: An opportunity for curriculum development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/>
              <a:t>The only place in the system with freedom to innovate is the Transition Year Option, between junior and senior cycle.</a:t>
            </a:r>
          </a:p>
          <a:p>
            <a:pPr eaLnBrk="1" hangingPunct="1"/>
            <a:r>
              <a:rPr lang="en-GB" sz="2800"/>
              <a:t>TYO is optional – depends on the school and on the students. </a:t>
            </a:r>
          </a:p>
          <a:p>
            <a:pPr eaLnBrk="1" hangingPunct="1"/>
            <a:r>
              <a:rPr lang="en-GB" sz="2800"/>
              <a:t>TYO is broadly specified, it is not examined, and teachers have freedom to devise or choose their own science curriculum.</a:t>
            </a:r>
          </a:p>
          <a:p>
            <a:pPr eaLnBrk="1" hangingPunct="1"/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IE"/>
              <a:t>Batumi Workshop 2019</a:t>
            </a:r>
            <a:endParaRPr lang="en-GB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C7F749-BD1A-42F5-9F0D-493D2EC87DF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TY Science project at UL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dirty="0"/>
              <a:t>The TY Science project aims to provide teachers with interesting, context-based materials for TYO.</a:t>
            </a:r>
          </a:p>
          <a:p>
            <a:pPr eaLnBrk="1" hangingPunct="1"/>
            <a:r>
              <a:rPr lang="en-GB" dirty="0"/>
              <a:t>The overall aim is to make science more interesting, in order to encourage more students to take LC science subjects.</a:t>
            </a:r>
          </a:p>
          <a:p>
            <a:pPr eaLnBrk="1" hangingPunct="1"/>
            <a:r>
              <a:rPr lang="en-GB" dirty="0"/>
              <a:t>It involves final year trainee science teachers developing teaching modules as a Final Year Project.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IE"/>
              <a:t>Batumi Workshop 2019</a:t>
            </a:r>
            <a:endParaRPr lang="en-GB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79AA65-DDEE-4E97-AE14-EE41AC69064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Guiding principles in the modules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7313612" cy="5229225"/>
          </a:xfrm>
        </p:spPr>
        <p:txBody>
          <a:bodyPr/>
          <a:lstStyle/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dirty="0"/>
              <a:t>The TY Science modules were designed to: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800" dirty="0"/>
              <a:t>Build on the previous Junior Science course,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800" dirty="0"/>
              <a:t>Develop practical and laboratory skills,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800" dirty="0"/>
              <a:t>Develop the scientific method and related skills, e.g. inquiry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800" dirty="0"/>
              <a:t>Develop IT and communication skills,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800" dirty="0"/>
              <a:t>Involve hands-on activities and active learning,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800" dirty="0"/>
              <a:t>Be related to everyday contexts with an STS focus,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800" dirty="0"/>
              <a:t>Develop scientific literacy,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800" dirty="0"/>
              <a:t>Be interdisciplinary involving aspects of Biology, Chemistry and Physics.</a:t>
            </a:r>
          </a:p>
          <a:p>
            <a:pPr marL="552450" indent="-552450" eaLnBrk="1" hangingPunct="1">
              <a:lnSpc>
                <a:spcPct val="80000"/>
              </a:lnSpc>
            </a:pPr>
            <a:endParaRPr lang="en-GB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Research in Practice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The TY Science project is an example of action research involving PSSTs and science teachers and science researchers. The project </a:t>
            </a:r>
            <a:r>
              <a:rPr lang="en-GB" dirty="0" err="1"/>
              <a:t>involkves</a:t>
            </a:r>
            <a:r>
              <a:rPr lang="en-GB" dirty="0"/>
              <a:t> the design, development, implementation, evaluation and revision of novel curriculum materials relating to a specific school/student/social/curriculum context.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Batumi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35-77FD-42C5-BDB9-E14510C4A6BD}" type="slidenum">
              <a:rPr lang="en-IE" smtClean="0"/>
              <a:pPr/>
              <a:t>9</a:t>
            </a:fld>
            <a:endParaRPr lang="en-I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1438</Words>
  <Application>Microsoft Office PowerPoint</Application>
  <PresentationFormat>Bildschirmpräsentation (4:3)</PresentationFormat>
  <Paragraphs>228</Paragraphs>
  <Slides>26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MS PGothic</vt:lpstr>
      <vt:lpstr>Arial</vt:lpstr>
      <vt:lpstr>Calibri</vt:lpstr>
      <vt:lpstr>Times New Roman</vt:lpstr>
      <vt:lpstr>Wingdings</vt:lpstr>
      <vt:lpstr>Office Theme</vt:lpstr>
      <vt:lpstr>PowerPoint-Präsentation</vt:lpstr>
      <vt:lpstr>PowerPoint-Präsentation</vt:lpstr>
      <vt:lpstr>TY Science:   Producing novel science modules with student teachers – action research for PSSTs </vt:lpstr>
      <vt:lpstr>Background</vt:lpstr>
      <vt:lpstr>The Irish Education System</vt:lpstr>
      <vt:lpstr>TYO: An opportunity for curriculum development</vt:lpstr>
      <vt:lpstr>TY Science project at UL</vt:lpstr>
      <vt:lpstr>Guiding principles in the modules</vt:lpstr>
      <vt:lpstr>Action Research in Practice</vt:lpstr>
      <vt:lpstr>Structure of the modules</vt:lpstr>
      <vt:lpstr>The development of modules</vt:lpstr>
      <vt:lpstr>Module themes</vt:lpstr>
      <vt:lpstr>Success of the project</vt:lpstr>
      <vt:lpstr>TY Science modules</vt:lpstr>
      <vt:lpstr>PowerPoint-Präsentation</vt:lpstr>
      <vt:lpstr>Science of Sport (Maria Sheehan)</vt:lpstr>
      <vt:lpstr>Outline of the module</vt:lpstr>
      <vt:lpstr>Food Science (Anne O’Dwyer)</vt:lpstr>
      <vt:lpstr>Structure of the Food Science Module</vt:lpstr>
      <vt:lpstr>Science and Medicine (Karen Murphy)</vt:lpstr>
      <vt:lpstr>Homemade heroes (Laurie Ryan)</vt:lpstr>
      <vt:lpstr>List of units</vt:lpstr>
      <vt:lpstr>Conclusion - General</vt:lpstr>
      <vt:lpstr>Workshop activity (1)</vt:lpstr>
      <vt:lpstr>Workshop activity (2)</vt:lpstr>
      <vt:lpstr>Discussion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Science</dc:title>
  <dc:creator>ULStaff</dc:creator>
  <cp:lastModifiedBy>ingo</cp:lastModifiedBy>
  <cp:revision>16</cp:revision>
  <dcterms:created xsi:type="dcterms:W3CDTF">2012-07-09T10:23:17Z</dcterms:created>
  <dcterms:modified xsi:type="dcterms:W3CDTF">2019-10-03T09:31:22Z</dcterms:modified>
</cp:coreProperties>
</file>