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307" r:id="rId2"/>
    <p:sldId id="308" r:id="rId3"/>
    <p:sldId id="256" r:id="rId4"/>
    <p:sldId id="257" r:id="rId5"/>
    <p:sldId id="258" r:id="rId6"/>
    <p:sldId id="302" r:id="rId7"/>
    <p:sldId id="259" r:id="rId8"/>
    <p:sldId id="260" r:id="rId9"/>
    <p:sldId id="262" r:id="rId10"/>
    <p:sldId id="263" r:id="rId11"/>
    <p:sldId id="264" r:id="rId12"/>
    <p:sldId id="265" r:id="rId13"/>
    <p:sldId id="267" r:id="rId14"/>
    <p:sldId id="286" r:id="rId15"/>
    <p:sldId id="305" r:id="rId16"/>
    <p:sldId id="281" r:id="rId17"/>
    <p:sldId id="268" r:id="rId18"/>
    <p:sldId id="291" r:id="rId19"/>
    <p:sldId id="288" r:id="rId20"/>
    <p:sldId id="290" r:id="rId21"/>
    <p:sldId id="296" r:id="rId22"/>
    <p:sldId id="269" r:id="rId23"/>
    <p:sldId id="270" r:id="rId24"/>
    <p:sldId id="272" r:id="rId25"/>
    <p:sldId id="294" r:id="rId26"/>
    <p:sldId id="297" r:id="rId27"/>
    <p:sldId id="298" r:id="rId28"/>
    <p:sldId id="303" r:id="rId29"/>
    <p:sldId id="304" r:id="rId30"/>
    <p:sldId id="275" r:id="rId31"/>
    <p:sldId id="276" r:id="rId32"/>
    <p:sldId id="306" r:id="rId33"/>
    <p:sldId id="295" r:id="rId34"/>
    <p:sldId id="292" r:id="rId35"/>
    <p:sldId id="293" r:id="rId36"/>
    <p:sldId id="300" r:id="rId37"/>
    <p:sldId id="301" r:id="rId38"/>
    <p:sldId id="29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660"/>
  </p:normalViewPr>
  <p:slideViewPr>
    <p:cSldViewPr>
      <p:cViewPr varScale="1">
        <p:scale>
          <a:sx n="60" d="100"/>
          <a:sy n="60" d="100"/>
        </p:scale>
        <p:origin x="142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962C46-F02D-47A7-ACC4-ED2101597C7A}" type="doc">
      <dgm:prSet loTypeId="urn:microsoft.com/office/officeart/2005/8/layout/venn1" loCatId="relationship" qsTypeId="urn:microsoft.com/office/officeart/2005/8/quickstyle/simple1" qsCatId="simple" csTypeId="urn:microsoft.com/office/officeart/2005/8/colors/accent1_2" csCatId="accent1" phldr="1"/>
      <dgm:spPr/>
    </dgm:pt>
    <dgm:pt modelId="{6C9A3EC3-308D-4257-AD82-E3667F31E6F4}">
      <dgm:prSet phldrT="[Text]"/>
      <dgm:spPr/>
      <dgm:t>
        <a:bodyPr/>
        <a:lstStyle/>
        <a:p>
          <a:r>
            <a:rPr lang="en-GB" dirty="0"/>
            <a:t>Curricula</a:t>
          </a:r>
          <a:endParaRPr lang="en-IE" dirty="0"/>
        </a:p>
      </dgm:t>
    </dgm:pt>
    <dgm:pt modelId="{2E284055-9D0B-4D3A-974D-6FF28F35231E}" type="parTrans" cxnId="{2D311A7F-685E-4BFE-8949-203EE27704CA}">
      <dgm:prSet/>
      <dgm:spPr/>
      <dgm:t>
        <a:bodyPr/>
        <a:lstStyle/>
        <a:p>
          <a:endParaRPr lang="en-IE"/>
        </a:p>
      </dgm:t>
    </dgm:pt>
    <dgm:pt modelId="{9EC5D93C-431A-4C12-BDB5-E044986858C1}" type="sibTrans" cxnId="{2D311A7F-685E-4BFE-8949-203EE27704CA}">
      <dgm:prSet/>
      <dgm:spPr/>
      <dgm:t>
        <a:bodyPr/>
        <a:lstStyle/>
        <a:p>
          <a:endParaRPr lang="en-IE"/>
        </a:p>
      </dgm:t>
    </dgm:pt>
    <dgm:pt modelId="{6FBB3845-70AE-4742-A4BF-4A11E7E53B19}">
      <dgm:prSet phldrT="[Text]"/>
      <dgm:spPr/>
      <dgm:t>
        <a:bodyPr/>
        <a:lstStyle/>
        <a:p>
          <a:r>
            <a:rPr lang="en-GB" dirty="0"/>
            <a:t>Contexts</a:t>
          </a:r>
          <a:endParaRPr lang="en-IE" dirty="0"/>
        </a:p>
      </dgm:t>
    </dgm:pt>
    <dgm:pt modelId="{1911F148-C850-4DCB-9ACA-5CEF6C67BD10}" type="parTrans" cxnId="{169A7352-A1B0-461D-8AE1-B9D6E6D647AC}">
      <dgm:prSet/>
      <dgm:spPr/>
      <dgm:t>
        <a:bodyPr/>
        <a:lstStyle/>
        <a:p>
          <a:endParaRPr lang="en-IE"/>
        </a:p>
      </dgm:t>
    </dgm:pt>
    <dgm:pt modelId="{862CCF98-4DC8-49B7-9CA4-B94DB77CD2AC}" type="sibTrans" cxnId="{169A7352-A1B0-461D-8AE1-B9D6E6D647AC}">
      <dgm:prSet/>
      <dgm:spPr/>
      <dgm:t>
        <a:bodyPr/>
        <a:lstStyle/>
        <a:p>
          <a:endParaRPr lang="en-IE"/>
        </a:p>
      </dgm:t>
    </dgm:pt>
    <dgm:pt modelId="{FFF181F8-CAF7-4AC7-9CF7-A117A2DA15BB}">
      <dgm:prSet phldrT="[Text]"/>
      <dgm:spPr/>
      <dgm:t>
        <a:bodyPr/>
        <a:lstStyle/>
        <a:p>
          <a:r>
            <a:rPr lang="en-GB" dirty="0"/>
            <a:t>Careers</a:t>
          </a:r>
          <a:endParaRPr lang="en-IE" dirty="0"/>
        </a:p>
      </dgm:t>
    </dgm:pt>
    <dgm:pt modelId="{41E27698-353B-4D75-8924-92158E408099}" type="parTrans" cxnId="{628BE481-CBD9-4EEF-B694-73F2CD394276}">
      <dgm:prSet/>
      <dgm:spPr/>
      <dgm:t>
        <a:bodyPr/>
        <a:lstStyle/>
        <a:p>
          <a:endParaRPr lang="en-IE"/>
        </a:p>
      </dgm:t>
    </dgm:pt>
    <dgm:pt modelId="{8814D6B0-B6E7-482E-ABF1-14F06CE266C3}" type="sibTrans" cxnId="{628BE481-CBD9-4EEF-B694-73F2CD394276}">
      <dgm:prSet/>
      <dgm:spPr/>
      <dgm:t>
        <a:bodyPr/>
        <a:lstStyle/>
        <a:p>
          <a:endParaRPr lang="en-IE"/>
        </a:p>
      </dgm:t>
    </dgm:pt>
    <dgm:pt modelId="{D0670F48-F56D-4E3C-824F-9C9A71D5F834}" type="pres">
      <dgm:prSet presAssocID="{1F962C46-F02D-47A7-ACC4-ED2101597C7A}" presName="compositeShape" presStyleCnt="0">
        <dgm:presLayoutVars>
          <dgm:chMax val="7"/>
          <dgm:dir/>
          <dgm:resizeHandles val="exact"/>
        </dgm:presLayoutVars>
      </dgm:prSet>
      <dgm:spPr/>
    </dgm:pt>
    <dgm:pt modelId="{BBF8C453-9F79-4BF7-9A58-62FC3F4760B7}" type="pres">
      <dgm:prSet presAssocID="{6C9A3EC3-308D-4257-AD82-E3667F31E6F4}" presName="circ1" presStyleLbl="vennNode1" presStyleIdx="0" presStyleCnt="3"/>
      <dgm:spPr/>
      <dgm:t>
        <a:bodyPr/>
        <a:lstStyle/>
        <a:p>
          <a:endParaRPr lang="de-DE"/>
        </a:p>
      </dgm:t>
    </dgm:pt>
    <dgm:pt modelId="{17380562-E5EA-47A7-9E98-EE67B0070F79}" type="pres">
      <dgm:prSet presAssocID="{6C9A3EC3-308D-4257-AD82-E3667F31E6F4}" presName="circ1Tx" presStyleLbl="revTx" presStyleIdx="0" presStyleCnt="0">
        <dgm:presLayoutVars>
          <dgm:chMax val="0"/>
          <dgm:chPref val="0"/>
          <dgm:bulletEnabled val="1"/>
        </dgm:presLayoutVars>
      </dgm:prSet>
      <dgm:spPr/>
      <dgm:t>
        <a:bodyPr/>
        <a:lstStyle/>
        <a:p>
          <a:endParaRPr lang="de-DE"/>
        </a:p>
      </dgm:t>
    </dgm:pt>
    <dgm:pt modelId="{1E52E98C-8864-448C-9EEB-7E9D5BB5D7C8}" type="pres">
      <dgm:prSet presAssocID="{6FBB3845-70AE-4742-A4BF-4A11E7E53B19}" presName="circ2" presStyleLbl="vennNode1" presStyleIdx="1" presStyleCnt="3"/>
      <dgm:spPr/>
      <dgm:t>
        <a:bodyPr/>
        <a:lstStyle/>
        <a:p>
          <a:endParaRPr lang="de-DE"/>
        </a:p>
      </dgm:t>
    </dgm:pt>
    <dgm:pt modelId="{FC047BDD-6554-4DCA-B0DA-765350C09B9B}" type="pres">
      <dgm:prSet presAssocID="{6FBB3845-70AE-4742-A4BF-4A11E7E53B19}" presName="circ2Tx" presStyleLbl="revTx" presStyleIdx="0" presStyleCnt="0">
        <dgm:presLayoutVars>
          <dgm:chMax val="0"/>
          <dgm:chPref val="0"/>
          <dgm:bulletEnabled val="1"/>
        </dgm:presLayoutVars>
      </dgm:prSet>
      <dgm:spPr/>
      <dgm:t>
        <a:bodyPr/>
        <a:lstStyle/>
        <a:p>
          <a:endParaRPr lang="de-DE"/>
        </a:p>
      </dgm:t>
    </dgm:pt>
    <dgm:pt modelId="{5648C207-D594-451E-9D85-CC493536D0B5}" type="pres">
      <dgm:prSet presAssocID="{FFF181F8-CAF7-4AC7-9CF7-A117A2DA15BB}" presName="circ3" presStyleLbl="vennNode1" presStyleIdx="2" presStyleCnt="3"/>
      <dgm:spPr/>
      <dgm:t>
        <a:bodyPr/>
        <a:lstStyle/>
        <a:p>
          <a:endParaRPr lang="de-DE"/>
        </a:p>
      </dgm:t>
    </dgm:pt>
    <dgm:pt modelId="{33E4B31C-0F9C-41DE-BBC8-D66A4A058A10}" type="pres">
      <dgm:prSet presAssocID="{FFF181F8-CAF7-4AC7-9CF7-A117A2DA15BB}" presName="circ3Tx" presStyleLbl="revTx" presStyleIdx="0" presStyleCnt="0">
        <dgm:presLayoutVars>
          <dgm:chMax val="0"/>
          <dgm:chPref val="0"/>
          <dgm:bulletEnabled val="1"/>
        </dgm:presLayoutVars>
      </dgm:prSet>
      <dgm:spPr/>
      <dgm:t>
        <a:bodyPr/>
        <a:lstStyle/>
        <a:p>
          <a:endParaRPr lang="de-DE"/>
        </a:p>
      </dgm:t>
    </dgm:pt>
  </dgm:ptLst>
  <dgm:cxnLst>
    <dgm:cxn modelId="{628BE481-CBD9-4EEF-B694-73F2CD394276}" srcId="{1F962C46-F02D-47A7-ACC4-ED2101597C7A}" destId="{FFF181F8-CAF7-4AC7-9CF7-A117A2DA15BB}" srcOrd="2" destOrd="0" parTransId="{41E27698-353B-4D75-8924-92158E408099}" sibTransId="{8814D6B0-B6E7-482E-ABF1-14F06CE266C3}"/>
    <dgm:cxn modelId="{F8D0B4ED-255E-408E-B59A-762AA454DA3C}" type="presOf" srcId="{FFF181F8-CAF7-4AC7-9CF7-A117A2DA15BB}" destId="{5648C207-D594-451E-9D85-CC493536D0B5}" srcOrd="0" destOrd="0" presId="urn:microsoft.com/office/officeart/2005/8/layout/venn1"/>
    <dgm:cxn modelId="{6F8CB512-B58E-44F4-8CB2-AF4ACE2E04E5}" type="presOf" srcId="{FFF181F8-CAF7-4AC7-9CF7-A117A2DA15BB}" destId="{33E4B31C-0F9C-41DE-BBC8-D66A4A058A10}" srcOrd="1" destOrd="0" presId="urn:microsoft.com/office/officeart/2005/8/layout/venn1"/>
    <dgm:cxn modelId="{31922779-CC06-4E8E-8EDE-21EBA0929B75}" type="presOf" srcId="{6C9A3EC3-308D-4257-AD82-E3667F31E6F4}" destId="{BBF8C453-9F79-4BF7-9A58-62FC3F4760B7}" srcOrd="0" destOrd="0" presId="urn:microsoft.com/office/officeart/2005/8/layout/venn1"/>
    <dgm:cxn modelId="{A06E1CEF-186F-4775-8334-57F7BA4720A8}" type="presOf" srcId="{1F962C46-F02D-47A7-ACC4-ED2101597C7A}" destId="{D0670F48-F56D-4E3C-824F-9C9A71D5F834}" srcOrd="0" destOrd="0" presId="urn:microsoft.com/office/officeart/2005/8/layout/venn1"/>
    <dgm:cxn modelId="{1616758A-EBA8-4874-9F42-C2E3D1034889}" type="presOf" srcId="{6FBB3845-70AE-4742-A4BF-4A11E7E53B19}" destId="{1E52E98C-8864-448C-9EEB-7E9D5BB5D7C8}" srcOrd="0" destOrd="0" presId="urn:microsoft.com/office/officeart/2005/8/layout/venn1"/>
    <dgm:cxn modelId="{169A7352-A1B0-461D-8AE1-B9D6E6D647AC}" srcId="{1F962C46-F02D-47A7-ACC4-ED2101597C7A}" destId="{6FBB3845-70AE-4742-A4BF-4A11E7E53B19}" srcOrd="1" destOrd="0" parTransId="{1911F148-C850-4DCB-9ACA-5CEF6C67BD10}" sibTransId="{862CCF98-4DC8-49B7-9CA4-B94DB77CD2AC}"/>
    <dgm:cxn modelId="{070A209E-EB82-4CF8-929C-4F62D92D7B45}" type="presOf" srcId="{6C9A3EC3-308D-4257-AD82-E3667F31E6F4}" destId="{17380562-E5EA-47A7-9E98-EE67B0070F79}" srcOrd="1" destOrd="0" presId="urn:microsoft.com/office/officeart/2005/8/layout/venn1"/>
    <dgm:cxn modelId="{2D311A7F-685E-4BFE-8949-203EE27704CA}" srcId="{1F962C46-F02D-47A7-ACC4-ED2101597C7A}" destId="{6C9A3EC3-308D-4257-AD82-E3667F31E6F4}" srcOrd="0" destOrd="0" parTransId="{2E284055-9D0B-4D3A-974D-6FF28F35231E}" sibTransId="{9EC5D93C-431A-4C12-BDB5-E044986858C1}"/>
    <dgm:cxn modelId="{D11D17B4-CE0D-4337-AE73-D5A9FFC25920}" type="presOf" srcId="{6FBB3845-70AE-4742-A4BF-4A11E7E53B19}" destId="{FC047BDD-6554-4DCA-B0DA-765350C09B9B}" srcOrd="1" destOrd="0" presId="urn:microsoft.com/office/officeart/2005/8/layout/venn1"/>
    <dgm:cxn modelId="{E79DFBF0-DF5A-4297-9F67-6EC8E4559842}" type="presParOf" srcId="{D0670F48-F56D-4E3C-824F-9C9A71D5F834}" destId="{BBF8C453-9F79-4BF7-9A58-62FC3F4760B7}" srcOrd="0" destOrd="0" presId="urn:microsoft.com/office/officeart/2005/8/layout/venn1"/>
    <dgm:cxn modelId="{DB7E3136-4AD3-400B-BB62-BD92A06F6FFF}" type="presParOf" srcId="{D0670F48-F56D-4E3C-824F-9C9A71D5F834}" destId="{17380562-E5EA-47A7-9E98-EE67B0070F79}" srcOrd="1" destOrd="0" presId="urn:microsoft.com/office/officeart/2005/8/layout/venn1"/>
    <dgm:cxn modelId="{4198C315-771F-4261-ABC6-1209A753E5CA}" type="presParOf" srcId="{D0670F48-F56D-4E3C-824F-9C9A71D5F834}" destId="{1E52E98C-8864-448C-9EEB-7E9D5BB5D7C8}" srcOrd="2" destOrd="0" presId="urn:microsoft.com/office/officeart/2005/8/layout/venn1"/>
    <dgm:cxn modelId="{B8D3E0BC-3492-475F-9A56-270D5AD002C1}" type="presParOf" srcId="{D0670F48-F56D-4E3C-824F-9C9A71D5F834}" destId="{FC047BDD-6554-4DCA-B0DA-765350C09B9B}" srcOrd="3" destOrd="0" presId="urn:microsoft.com/office/officeart/2005/8/layout/venn1"/>
    <dgm:cxn modelId="{EFF3EF8C-35DC-49B0-A3A7-0E691F12CCEF}" type="presParOf" srcId="{D0670F48-F56D-4E3C-824F-9C9A71D5F834}" destId="{5648C207-D594-451E-9D85-CC493536D0B5}" srcOrd="4" destOrd="0" presId="urn:microsoft.com/office/officeart/2005/8/layout/venn1"/>
    <dgm:cxn modelId="{0AAD1234-6BA8-4E78-B488-3045139B2759}" type="presParOf" srcId="{D0670F48-F56D-4E3C-824F-9C9A71D5F834}" destId="{33E4B31C-0F9C-41DE-BBC8-D66A4A058A1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92E87E-345C-4C9C-9437-E869B5C6CA7B}"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IE"/>
        </a:p>
      </dgm:t>
    </dgm:pt>
    <dgm:pt modelId="{2EBA32C8-F129-410C-B661-6972B0E7D0CC}">
      <dgm:prSet phldrT="[Text]"/>
      <dgm:spPr/>
      <dgm:t>
        <a:bodyPr/>
        <a:lstStyle/>
        <a:p>
          <a:r>
            <a:rPr lang="en-GB" dirty="0"/>
            <a:t>Choose theme</a:t>
          </a:r>
          <a:endParaRPr lang="en-IE" dirty="0"/>
        </a:p>
      </dgm:t>
    </dgm:pt>
    <dgm:pt modelId="{7E62A2BE-458C-413D-8190-B430C4A26BD1}" type="parTrans" cxnId="{7F568C9B-C491-40BB-91B6-F363659EA3CB}">
      <dgm:prSet/>
      <dgm:spPr/>
      <dgm:t>
        <a:bodyPr/>
        <a:lstStyle/>
        <a:p>
          <a:endParaRPr lang="en-IE"/>
        </a:p>
      </dgm:t>
    </dgm:pt>
    <dgm:pt modelId="{09978019-75BE-4431-ADFD-8B9F8A7AA247}" type="sibTrans" cxnId="{7F568C9B-C491-40BB-91B6-F363659EA3CB}">
      <dgm:prSet/>
      <dgm:spPr/>
      <dgm:t>
        <a:bodyPr/>
        <a:lstStyle/>
        <a:p>
          <a:endParaRPr lang="en-IE"/>
        </a:p>
      </dgm:t>
    </dgm:pt>
    <dgm:pt modelId="{64244D38-76D3-4501-8321-16DDF4EA8DAD}">
      <dgm:prSet phldrT="[Text]"/>
      <dgm:spPr/>
      <dgm:t>
        <a:bodyPr/>
        <a:lstStyle/>
        <a:p>
          <a:r>
            <a:rPr lang="en-GB" dirty="0"/>
            <a:t>Select  topics</a:t>
          </a:r>
          <a:endParaRPr lang="en-IE" dirty="0"/>
        </a:p>
      </dgm:t>
    </dgm:pt>
    <dgm:pt modelId="{7613FF57-9C96-4CAD-A6C1-72C2B8775110}" type="parTrans" cxnId="{960B741E-CF91-4006-9083-F1FDF7D7E3F2}">
      <dgm:prSet/>
      <dgm:spPr/>
      <dgm:t>
        <a:bodyPr/>
        <a:lstStyle/>
        <a:p>
          <a:endParaRPr lang="en-IE"/>
        </a:p>
      </dgm:t>
    </dgm:pt>
    <dgm:pt modelId="{1CB99C59-D030-4A81-9AA0-08119D0C988D}" type="sibTrans" cxnId="{960B741E-CF91-4006-9083-F1FDF7D7E3F2}">
      <dgm:prSet/>
      <dgm:spPr/>
      <dgm:t>
        <a:bodyPr/>
        <a:lstStyle/>
        <a:p>
          <a:endParaRPr lang="en-IE"/>
        </a:p>
      </dgm:t>
    </dgm:pt>
    <dgm:pt modelId="{E5FF2839-9FFE-4356-9FDD-35275DA2B661}">
      <dgm:prSet phldrT="[Text]"/>
      <dgm:spPr/>
      <dgm:t>
        <a:bodyPr/>
        <a:lstStyle/>
        <a:p>
          <a:r>
            <a:rPr lang="en-GB" dirty="0"/>
            <a:t>Design teaching materials</a:t>
          </a:r>
          <a:endParaRPr lang="en-IE" dirty="0"/>
        </a:p>
      </dgm:t>
    </dgm:pt>
    <dgm:pt modelId="{47345A38-785B-4F64-8B39-9B4308BD301D}" type="parTrans" cxnId="{8E225B41-3DE4-4A44-A5DE-D58099E42543}">
      <dgm:prSet/>
      <dgm:spPr/>
      <dgm:t>
        <a:bodyPr/>
        <a:lstStyle/>
        <a:p>
          <a:endParaRPr lang="en-IE"/>
        </a:p>
      </dgm:t>
    </dgm:pt>
    <dgm:pt modelId="{AE697532-4B7F-48BD-86AA-6455E60C625A}" type="sibTrans" cxnId="{8E225B41-3DE4-4A44-A5DE-D58099E42543}">
      <dgm:prSet/>
      <dgm:spPr/>
      <dgm:t>
        <a:bodyPr/>
        <a:lstStyle/>
        <a:p>
          <a:endParaRPr lang="en-IE"/>
        </a:p>
      </dgm:t>
    </dgm:pt>
    <dgm:pt modelId="{677975F0-BADB-40C5-B5C0-C5A1CF426802}">
      <dgm:prSet phldrT="[Text]"/>
      <dgm:spPr/>
      <dgm:t>
        <a:bodyPr/>
        <a:lstStyle/>
        <a:p>
          <a:r>
            <a:rPr lang="en-GB" dirty="0"/>
            <a:t>Identify teachers and schools</a:t>
          </a:r>
          <a:endParaRPr lang="en-IE" dirty="0"/>
        </a:p>
      </dgm:t>
    </dgm:pt>
    <dgm:pt modelId="{E0F87041-6659-44E5-B9EB-5422D3D16BA0}" type="parTrans" cxnId="{37D811A3-0E63-4503-9A65-0B2632EE33C6}">
      <dgm:prSet/>
      <dgm:spPr/>
      <dgm:t>
        <a:bodyPr/>
        <a:lstStyle/>
        <a:p>
          <a:endParaRPr lang="en-IE"/>
        </a:p>
      </dgm:t>
    </dgm:pt>
    <dgm:pt modelId="{E5A8B2CF-C77B-4CFA-BBFC-23923DB2F2FF}" type="sibTrans" cxnId="{37D811A3-0E63-4503-9A65-0B2632EE33C6}">
      <dgm:prSet/>
      <dgm:spPr/>
      <dgm:t>
        <a:bodyPr/>
        <a:lstStyle/>
        <a:p>
          <a:endParaRPr lang="en-IE"/>
        </a:p>
      </dgm:t>
    </dgm:pt>
    <dgm:pt modelId="{F2F0712B-47C3-448A-9965-60305EF16774}">
      <dgm:prSet phldrT="[Text]"/>
      <dgm:spPr/>
      <dgm:t>
        <a:bodyPr/>
        <a:lstStyle/>
        <a:p>
          <a:r>
            <a:rPr lang="en-GB" dirty="0"/>
            <a:t>Implement module</a:t>
          </a:r>
          <a:endParaRPr lang="en-IE" dirty="0"/>
        </a:p>
      </dgm:t>
    </dgm:pt>
    <dgm:pt modelId="{CE6DF010-809B-4203-A99D-F1F982326ADF}" type="parTrans" cxnId="{BC1A25F4-D1ED-4E6B-BD50-A2B71C2A38DC}">
      <dgm:prSet/>
      <dgm:spPr/>
      <dgm:t>
        <a:bodyPr/>
        <a:lstStyle/>
        <a:p>
          <a:endParaRPr lang="en-IE"/>
        </a:p>
      </dgm:t>
    </dgm:pt>
    <dgm:pt modelId="{27957869-AF17-43AB-B187-5711611BB580}" type="sibTrans" cxnId="{BC1A25F4-D1ED-4E6B-BD50-A2B71C2A38DC}">
      <dgm:prSet/>
      <dgm:spPr/>
      <dgm:t>
        <a:bodyPr/>
        <a:lstStyle/>
        <a:p>
          <a:endParaRPr lang="en-IE"/>
        </a:p>
      </dgm:t>
    </dgm:pt>
    <dgm:pt modelId="{F3D23737-CEC2-4BAC-955C-7067B9CF6F75}">
      <dgm:prSet phldrT="[Text]"/>
      <dgm:spPr/>
      <dgm:t>
        <a:bodyPr/>
        <a:lstStyle/>
        <a:p>
          <a:r>
            <a:rPr lang="en-GB" dirty="0"/>
            <a:t>Evaluate module</a:t>
          </a:r>
          <a:endParaRPr lang="en-IE" dirty="0"/>
        </a:p>
      </dgm:t>
    </dgm:pt>
    <dgm:pt modelId="{3447DD37-8181-4B20-9E5B-CD646EB9B2B5}" type="parTrans" cxnId="{A0FBB401-93C4-48EC-8E81-8D13D4113FAD}">
      <dgm:prSet/>
      <dgm:spPr/>
      <dgm:t>
        <a:bodyPr/>
        <a:lstStyle/>
        <a:p>
          <a:endParaRPr lang="en-IE"/>
        </a:p>
      </dgm:t>
    </dgm:pt>
    <dgm:pt modelId="{9875A495-B8DE-4418-838E-8BC50D6106A6}" type="sibTrans" cxnId="{A0FBB401-93C4-48EC-8E81-8D13D4113FAD}">
      <dgm:prSet/>
      <dgm:spPr/>
      <dgm:t>
        <a:bodyPr/>
        <a:lstStyle/>
        <a:p>
          <a:endParaRPr lang="en-IE"/>
        </a:p>
      </dgm:t>
    </dgm:pt>
    <dgm:pt modelId="{E7BFFB13-F31C-47A8-8022-C0CBD271C99C}">
      <dgm:prSet phldrT="[Text]"/>
      <dgm:spPr/>
      <dgm:t>
        <a:bodyPr/>
        <a:lstStyle/>
        <a:p>
          <a:r>
            <a:rPr lang="en-GB" dirty="0"/>
            <a:t>Revise module</a:t>
          </a:r>
          <a:endParaRPr lang="en-IE" dirty="0"/>
        </a:p>
      </dgm:t>
    </dgm:pt>
    <dgm:pt modelId="{A95F0A02-99A9-4B7F-9C1E-D1C54C850B2E}" type="parTrans" cxnId="{D548CC73-09D7-449F-B2B3-76FADAF7F35B}">
      <dgm:prSet/>
      <dgm:spPr/>
      <dgm:t>
        <a:bodyPr/>
        <a:lstStyle/>
        <a:p>
          <a:endParaRPr lang="en-IE"/>
        </a:p>
      </dgm:t>
    </dgm:pt>
    <dgm:pt modelId="{BD67CC43-FAD7-4A62-BB47-9BCD78C68886}" type="sibTrans" cxnId="{D548CC73-09D7-449F-B2B3-76FADAF7F35B}">
      <dgm:prSet/>
      <dgm:spPr/>
      <dgm:t>
        <a:bodyPr/>
        <a:lstStyle/>
        <a:p>
          <a:endParaRPr lang="en-IE"/>
        </a:p>
      </dgm:t>
    </dgm:pt>
    <dgm:pt modelId="{0002F99C-165A-489D-A59E-41A2AEC9FFC3}">
      <dgm:prSet phldrT="[Text]"/>
      <dgm:spPr/>
      <dgm:t>
        <a:bodyPr/>
        <a:lstStyle/>
        <a:p>
          <a:r>
            <a:rPr lang="en-GB" dirty="0"/>
            <a:t>Disseminate materials</a:t>
          </a:r>
          <a:endParaRPr lang="en-IE" dirty="0"/>
        </a:p>
      </dgm:t>
    </dgm:pt>
    <dgm:pt modelId="{A7B5D1CD-C3E8-4168-8D2B-4BC3C14938A8}" type="parTrans" cxnId="{37942361-178B-4C26-92C7-4F57F4B8B4C0}">
      <dgm:prSet/>
      <dgm:spPr/>
      <dgm:t>
        <a:bodyPr/>
        <a:lstStyle/>
        <a:p>
          <a:endParaRPr lang="en-IE"/>
        </a:p>
      </dgm:t>
    </dgm:pt>
    <dgm:pt modelId="{A4B8A055-B67E-4512-8FD6-C3707F74CBB0}" type="sibTrans" cxnId="{37942361-178B-4C26-92C7-4F57F4B8B4C0}">
      <dgm:prSet/>
      <dgm:spPr/>
      <dgm:t>
        <a:bodyPr/>
        <a:lstStyle/>
        <a:p>
          <a:endParaRPr lang="en-IE"/>
        </a:p>
      </dgm:t>
    </dgm:pt>
    <dgm:pt modelId="{528CA0BF-8823-4A84-A45A-726839EFF7E1}">
      <dgm:prSet phldrT="[Text]"/>
      <dgm:spPr/>
      <dgm:t>
        <a:bodyPr/>
        <a:lstStyle/>
        <a:p>
          <a:r>
            <a:rPr lang="en-GB" dirty="0"/>
            <a:t>Get feedback on wider use</a:t>
          </a:r>
          <a:endParaRPr lang="en-IE" dirty="0"/>
        </a:p>
      </dgm:t>
    </dgm:pt>
    <dgm:pt modelId="{FD225F42-8167-4732-BC0B-20E4F9270D23}" type="parTrans" cxnId="{E44A33D5-3EF3-44A6-8431-065C5BFEE6C0}">
      <dgm:prSet/>
      <dgm:spPr/>
      <dgm:t>
        <a:bodyPr/>
        <a:lstStyle/>
        <a:p>
          <a:endParaRPr lang="en-IE"/>
        </a:p>
      </dgm:t>
    </dgm:pt>
    <dgm:pt modelId="{CDF678FB-BEF2-41D7-99E2-1089ED083FE0}" type="sibTrans" cxnId="{E44A33D5-3EF3-44A6-8431-065C5BFEE6C0}">
      <dgm:prSet/>
      <dgm:spPr/>
      <dgm:t>
        <a:bodyPr/>
        <a:lstStyle/>
        <a:p>
          <a:endParaRPr lang="en-IE"/>
        </a:p>
      </dgm:t>
    </dgm:pt>
    <dgm:pt modelId="{AADB8ABF-CAC2-4AF5-B032-46A18FA2F2F1}" type="pres">
      <dgm:prSet presAssocID="{1692E87E-345C-4C9C-9437-E869B5C6CA7B}" presName="Name0" presStyleCnt="0">
        <dgm:presLayoutVars>
          <dgm:dir/>
          <dgm:resizeHandles/>
        </dgm:presLayoutVars>
      </dgm:prSet>
      <dgm:spPr/>
      <dgm:t>
        <a:bodyPr/>
        <a:lstStyle/>
        <a:p>
          <a:endParaRPr lang="de-DE"/>
        </a:p>
      </dgm:t>
    </dgm:pt>
    <dgm:pt modelId="{A72088C3-11B2-480C-B82B-6DDFD6EC950F}" type="pres">
      <dgm:prSet presAssocID="{2EBA32C8-F129-410C-B661-6972B0E7D0CC}" presName="compNode" presStyleCnt="0"/>
      <dgm:spPr/>
    </dgm:pt>
    <dgm:pt modelId="{B89D023D-EDDD-4C8F-AAC0-2A85FBFADAF9}" type="pres">
      <dgm:prSet presAssocID="{2EBA32C8-F129-410C-B661-6972B0E7D0CC}" presName="dummyConnPt" presStyleCnt="0"/>
      <dgm:spPr/>
    </dgm:pt>
    <dgm:pt modelId="{E84D9F7B-5694-4323-A472-9CB7F7ACA480}" type="pres">
      <dgm:prSet presAssocID="{2EBA32C8-F129-410C-B661-6972B0E7D0CC}" presName="node" presStyleLbl="node1" presStyleIdx="0" presStyleCnt="9">
        <dgm:presLayoutVars>
          <dgm:bulletEnabled val="1"/>
        </dgm:presLayoutVars>
      </dgm:prSet>
      <dgm:spPr/>
      <dgm:t>
        <a:bodyPr/>
        <a:lstStyle/>
        <a:p>
          <a:endParaRPr lang="de-DE"/>
        </a:p>
      </dgm:t>
    </dgm:pt>
    <dgm:pt modelId="{61CB9A4F-FDB9-4B4F-A235-7DAFF29793AA}" type="pres">
      <dgm:prSet presAssocID="{09978019-75BE-4431-ADFD-8B9F8A7AA247}" presName="sibTrans" presStyleLbl="bgSibTrans2D1" presStyleIdx="0" presStyleCnt="8"/>
      <dgm:spPr/>
      <dgm:t>
        <a:bodyPr/>
        <a:lstStyle/>
        <a:p>
          <a:endParaRPr lang="de-DE"/>
        </a:p>
      </dgm:t>
    </dgm:pt>
    <dgm:pt modelId="{6693186B-3ADB-4916-A5E8-02A9C81AF7AC}" type="pres">
      <dgm:prSet presAssocID="{64244D38-76D3-4501-8321-16DDF4EA8DAD}" presName="compNode" presStyleCnt="0"/>
      <dgm:spPr/>
    </dgm:pt>
    <dgm:pt modelId="{395F2BAD-0F73-4706-BBAA-25331B783FA9}" type="pres">
      <dgm:prSet presAssocID="{64244D38-76D3-4501-8321-16DDF4EA8DAD}" presName="dummyConnPt" presStyleCnt="0"/>
      <dgm:spPr/>
    </dgm:pt>
    <dgm:pt modelId="{5CCA1FE0-9037-4A83-984E-C6B3953B09C6}" type="pres">
      <dgm:prSet presAssocID="{64244D38-76D3-4501-8321-16DDF4EA8DAD}" presName="node" presStyleLbl="node1" presStyleIdx="1" presStyleCnt="9">
        <dgm:presLayoutVars>
          <dgm:bulletEnabled val="1"/>
        </dgm:presLayoutVars>
      </dgm:prSet>
      <dgm:spPr/>
      <dgm:t>
        <a:bodyPr/>
        <a:lstStyle/>
        <a:p>
          <a:endParaRPr lang="de-DE"/>
        </a:p>
      </dgm:t>
    </dgm:pt>
    <dgm:pt modelId="{D25CD5ED-D4E3-4053-BB7C-E565C16F1A08}" type="pres">
      <dgm:prSet presAssocID="{1CB99C59-D030-4A81-9AA0-08119D0C988D}" presName="sibTrans" presStyleLbl="bgSibTrans2D1" presStyleIdx="1" presStyleCnt="8"/>
      <dgm:spPr/>
      <dgm:t>
        <a:bodyPr/>
        <a:lstStyle/>
        <a:p>
          <a:endParaRPr lang="de-DE"/>
        </a:p>
      </dgm:t>
    </dgm:pt>
    <dgm:pt modelId="{1F55B549-6F5F-4C76-BC03-912D464494A1}" type="pres">
      <dgm:prSet presAssocID="{E5FF2839-9FFE-4356-9FDD-35275DA2B661}" presName="compNode" presStyleCnt="0"/>
      <dgm:spPr/>
    </dgm:pt>
    <dgm:pt modelId="{8A0DA8E4-2AAE-4D05-9A05-D9D819AF0DCB}" type="pres">
      <dgm:prSet presAssocID="{E5FF2839-9FFE-4356-9FDD-35275DA2B661}" presName="dummyConnPt" presStyleCnt="0"/>
      <dgm:spPr/>
    </dgm:pt>
    <dgm:pt modelId="{68765F93-A761-454D-AAEF-2F25125119BF}" type="pres">
      <dgm:prSet presAssocID="{E5FF2839-9FFE-4356-9FDD-35275DA2B661}" presName="node" presStyleLbl="node1" presStyleIdx="2" presStyleCnt="9">
        <dgm:presLayoutVars>
          <dgm:bulletEnabled val="1"/>
        </dgm:presLayoutVars>
      </dgm:prSet>
      <dgm:spPr/>
      <dgm:t>
        <a:bodyPr/>
        <a:lstStyle/>
        <a:p>
          <a:endParaRPr lang="de-DE"/>
        </a:p>
      </dgm:t>
    </dgm:pt>
    <dgm:pt modelId="{01421A01-465F-46A6-B136-E8440AF68556}" type="pres">
      <dgm:prSet presAssocID="{AE697532-4B7F-48BD-86AA-6455E60C625A}" presName="sibTrans" presStyleLbl="bgSibTrans2D1" presStyleIdx="2" presStyleCnt="8"/>
      <dgm:spPr/>
      <dgm:t>
        <a:bodyPr/>
        <a:lstStyle/>
        <a:p>
          <a:endParaRPr lang="de-DE"/>
        </a:p>
      </dgm:t>
    </dgm:pt>
    <dgm:pt modelId="{26CF65B8-78E4-4FD3-AC4B-431D06DD48DF}" type="pres">
      <dgm:prSet presAssocID="{677975F0-BADB-40C5-B5C0-C5A1CF426802}" presName="compNode" presStyleCnt="0"/>
      <dgm:spPr/>
    </dgm:pt>
    <dgm:pt modelId="{67D7574E-93D1-4594-9C52-DDF230C896A5}" type="pres">
      <dgm:prSet presAssocID="{677975F0-BADB-40C5-B5C0-C5A1CF426802}" presName="dummyConnPt" presStyleCnt="0"/>
      <dgm:spPr/>
    </dgm:pt>
    <dgm:pt modelId="{9715288B-334C-4DB3-B7D7-84BC0612D429}" type="pres">
      <dgm:prSet presAssocID="{677975F0-BADB-40C5-B5C0-C5A1CF426802}" presName="node" presStyleLbl="node1" presStyleIdx="3" presStyleCnt="9">
        <dgm:presLayoutVars>
          <dgm:bulletEnabled val="1"/>
        </dgm:presLayoutVars>
      </dgm:prSet>
      <dgm:spPr/>
      <dgm:t>
        <a:bodyPr/>
        <a:lstStyle/>
        <a:p>
          <a:endParaRPr lang="de-DE"/>
        </a:p>
      </dgm:t>
    </dgm:pt>
    <dgm:pt modelId="{440B26D2-0892-4166-B13A-9EFAE9E1AAAC}" type="pres">
      <dgm:prSet presAssocID="{E5A8B2CF-C77B-4CFA-BBFC-23923DB2F2FF}" presName="sibTrans" presStyleLbl="bgSibTrans2D1" presStyleIdx="3" presStyleCnt="8"/>
      <dgm:spPr/>
      <dgm:t>
        <a:bodyPr/>
        <a:lstStyle/>
        <a:p>
          <a:endParaRPr lang="de-DE"/>
        </a:p>
      </dgm:t>
    </dgm:pt>
    <dgm:pt modelId="{6BD78455-14CF-46D1-8659-36B0B21BCEAC}" type="pres">
      <dgm:prSet presAssocID="{F2F0712B-47C3-448A-9965-60305EF16774}" presName="compNode" presStyleCnt="0"/>
      <dgm:spPr/>
    </dgm:pt>
    <dgm:pt modelId="{ED7C9A03-3BC8-47B4-8699-1523023584B4}" type="pres">
      <dgm:prSet presAssocID="{F2F0712B-47C3-448A-9965-60305EF16774}" presName="dummyConnPt" presStyleCnt="0"/>
      <dgm:spPr/>
    </dgm:pt>
    <dgm:pt modelId="{E9A388D8-C976-4788-8E6F-E4E452B4F9F2}" type="pres">
      <dgm:prSet presAssocID="{F2F0712B-47C3-448A-9965-60305EF16774}" presName="node" presStyleLbl="node1" presStyleIdx="4" presStyleCnt="9">
        <dgm:presLayoutVars>
          <dgm:bulletEnabled val="1"/>
        </dgm:presLayoutVars>
      </dgm:prSet>
      <dgm:spPr/>
      <dgm:t>
        <a:bodyPr/>
        <a:lstStyle/>
        <a:p>
          <a:endParaRPr lang="de-DE"/>
        </a:p>
      </dgm:t>
    </dgm:pt>
    <dgm:pt modelId="{470E306A-8F39-477A-84B3-73C5EF36BA04}" type="pres">
      <dgm:prSet presAssocID="{27957869-AF17-43AB-B187-5711611BB580}" presName="sibTrans" presStyleLbl="bgSibTrans2D1" presStyleIdx="4" presStyleCnt="8"/>
      <dgm:spPr/>
      <dgm:t>
        <a:bodyPr/>
        <a:lstStyle/>
        <a:p>
          <a:endParaRPr lang="de-DE"/>
        </a:p>
      </dgm:t>
    </dgm:pt>
    <dgm:pt modelId="{44AD0D2C-A436-45ED-B175-EC68C000281D}" type="pres">
      <dgm:prSet presAssocID="{F3D23737-CEC2-4BAC-955C-7067B9CF6F75}" presName="compNode" presStyleCnt="0"/>
      <dgm:spPr/>
    </dgm:pt>
    <dgm:pt modelId="{DCB0E496-69ED-4F2C-83C7-BA17F55BEAEB}" type="pres">
      <dgm:prSet presAssocID="{F3D23737-CEC2-4BAC-955C-7067B9CF6F75}" presName="dummyConnPt" presStyleCnt="0"/>
      <dgm:spPr/>
    </dgm:pt>
    <dgm:pt modelId="{00D36E72-ACEF-4A3A-893C-D22D03014AFD}" type="pres">
      <dgm:prSet presAssocID="{F3D23737-CEC2-4BAC-955C-7067B9CF6F75}" presName="node" presStyleLbl="node1" presStyleIdx="5" presStyleCnt="9">
        <dgm:presLayoutVars>
          <dgm:bulletEnabled val="1"/>
        </dgm:presLayoutVars>
      </dgm:prSet>
      <dgm:spPr/>
      <dgm:t>
        <a:bodyPr/>
        <a:lstStyle/>
        <a:p>
          <a:endParaRPr lang="de-DE"/>
        </a:p>
      </dgm:t>
    </dgm:pt>
    <dgm:pt modelId="{C2DCCC3B-DB05-49D4-BB15-DD228F9F9CDA}" type="pres">
      <dgm:prSet presAssocID="{9875A495-B8DE-4418-838E-8BC50D6106A6}" presName="sibTrans" presStyleLbl="bgSibTrans2D1" presStyleIdx="5" presStyleCnt="8"/>
      <dgm:spPr/>
      <dgm:t>
        <a:bodyPr/>
        <a:lstStyle/>
        <a:p>
          <a:endParaRPr lang="de-DE"/>
        </a:p>
      </dgm:t>
    </dgm:pt>
    <dgm:pt modelId="{3566A0F5-E476-4868-A623-DC256F875773}" type="pres">
      <dgm:prSet presAssocID="{E7BFFB13-F31C-47A8-8022-C0CBD271C99C}" presName="compNode" presStyleCnt="0"/>
      <dgm:spPr/>
    </dgm:pt>
    <dgm:pt modelId="{910C176D-F895-400E-BA85-1A330AAC8B37}" type="pres">
      <dgm:prSet presAssocID="{E7BFFB13-F31C-47A8-8022-C0CBD271C99C}" presName="dummyConnPt" presStyleCnt="0"/>
      <dgm:spPr/>
    </dgm:pt>
    <dgm:pt modelId="{D0486A5C-1F7F-4DA6-8A4E-9D118EB4CBF5}" type="pres">
      <dgm:prSet presAssocID="{E7BFFB13-F31C-47A8-8022-C0CBD271C99C}" presName="node" presStyleLbl="node1" presStyleIdx="6" presStyleCnt="9">
        <dgm:presLayoutVars>
          <dgm:bulletEnabled val="1"/>
        </dgm:presLayoutVars>
      </dgm:prSet>
      <dgm:spPr/>
      <dgm:t>
        <a:bodyPr/>
        <a:lstStyle/>
        <a:p>
          <a:endParaRPr lang="de-DE"/>
        </a:p>
      </dgm:t>
    </dgm:pt>
    <dgm:pt modelId="{286783CB-A75F-4C98-B4AE-3DC128D1484B}" type="pres">
      <dgm:prSet presAssocID="{BD67CC43-FAD7-4A62-BB47-9BCD78C68886}" presName="sibTrans" presStyleLbl="bgSibTrans2D1" presStyleIdx="6" presStyleCnt="8"/>
      <dgm:spPr/>
      <dgm:t>
        <a:bodyPr/>
        <a:lstStyle/>
        <a:p>
          <a:endParaRPr lang="de-DE"/>
        </a:p>
      </dgm:t>
    </dgm:pt>
    <dgm:pt modelId="{4F2781E5-DB15-4981-84D6-BBE69F4D77CA}" type="pres">
      <dgm:prSet presAssocID="{0002F99C-165A-489D-A59E-41A2AEC9FFC3}" presName="compNode" presStyleCnt="0"/>
      <dgm:spPr/>
    </dgm:pt>
    <dgm:pt modelId="{20050136-F769-430A-AEC6-4CF921C4734B}" type="pres">
      <dgm:prSet presAssocID="{0002F99C-165A-489D-A59E-41A2AEC9FFC3}" presName="dummyConnPt" presStyleCnt="0"/>
      <dgm:spPr/>
    </dgm:pt>
    <dgm:pt modelId="{11CF4532-9F50-43BF-A13B-A214FDC81809}" type="pres">
      <dgm:prSet presAssocID="{0002F99C-165A-489D-A59E-41A2AEC9FFC3}" presName="node" presStyleLbl="node1" presStyleIdx="7" presStyleCnt="9">
        <dgm:presLayoutVars>
          <dgm:bulletEnabled val="1"/>
        </dgm:presLayoutVars>
      </dgm:prSet>
      <dgm:spPr/>
      <dgm:t>
        <a:bodyPr/>
        <a:lstStyle/>
        <a:p>
          <a:endParaRPr lang="de-DE"/>
        </a:p>
      </dgm:t>
    </dgm:pt>
    <dgm:pt modelId="{2A65DCAB-EB4E-45E2-9AC2-592972A26DB2}" type="pres">
      <dgm:prSet presAssocID="{A4B8A055-B67E-4512-8FD6-C3707F74CBB0}" presName="sibTrans" presStyleLbl="bgSibTrans2D1" presStyleIdx="7" presStyleCnt="8"/>
      <dgm:spPr/>
      <dgm:t>
        <a:bodyPr/>
        <a:lstStyle/>
        <a:p>
          <a:endParaRPr lang="de-DE"/>
        </a:p>
      </dgm:t>
    </dgm:pt>
    <dgm:pt modelId="{6CA82418-448E-4EC4-B6CC-2D0B18215840}" type="pres">
      <dgm:prSet presAssocID="{528CA0BF-8823-4A84-A45A-726839EFF7E1}" presName="compNode" presStyleCnt="0"/>
      <dgm:spPr/>
    </dgm:pt>
    <dgm:pt modelId="{A396A2EF-2F9B-4221-8568-47B49C1DFFD7}" type="pres">
      <dgm:prSet presAssocID="{528CA0BF-8823-4A84-A45A-726839EFF7E1}" presName="dummyConnPt" presStyleCnt="0"/>
      <dgm:spPr/>
    </dgm:pt>
    <dgm:pt modelId="{7FD016E3-7A4A-4F1B-866E-E826D61B6B34}" type="pres">
      <dgm:prSet presAssocID="{528CA0BF-8823-4A84-A45A-726839EFF7E1}" presName="node" presStyleLbl="node1" presStyleIdx="8" presStyleCnt="9">
        <dgm:presLayoutVars>
          <dgm:bulletEnabled val="1"/>
        </dgm:presLayoutVars>
      </dgm:prSet>
      <dgm:spPr/>
      <dgm:t>
        <a:bodyPr/>
        <a:lstStyle/>
        <a:p>
          <a:endParaRPr lang="de-DE"/>
        </a:p>
      </dgm:t>
    </dgm:pt>
  </dgm:ptLst>
  <dgm:cxnLst>
    <dgm:cxn modelId="{21A00EEA-2088-40EB-ACC3-22472EA10F16}" type="presOf" srcId="{A4B8A055-B67E-4512-8FD6-C3707F74CBB0}" destId="{2A65DCAB-EB4E-45E2-9AC2-592972A26DB2}" srcOrd="0" destOrd="0" presId="urn:microsoft.com/office/officeart/2005/8/layout/bProcess4"/>
    <dgm:cxn modelId="{634C8511-B693-4F2D-B663-844CAD332489}" type="presOf" srcId="{9875A495-B8DE-4418-838E-8BC50D6106A6}" destId="{C2DCCC3B-DB05-49D4-BB15-DD228F9F9CDA}" srcOrd="0" destOrd="0" presId="urn:microsoft.com/office/officeart/2005/8/layout/bProcess4"/>
    <dgm:cxn modelId="{8A12A69A-4CA1-4606-A95F-2EBE353DBB4B}" type="presOf" srcId="{27957869-AF17-43AB-B187-5711611BB580}" destId="{470E306A-8F39-477A-84B3-73C5EF36BA04}" srcOrd="0" destOrd="0" presId="urn:microsoft.com/office/officeart/2005/8/layout/bProcess4"/>
    <dgm:cxn modelId="{EF298E81-837A-4C2C-B73D-A319F6DD766C}" type="presOf" srcId="{F2F0712B-47C3-448A-9965-60305EF16774}" destId="{E9A388D8-C976-4788-8E6F-E4E452B4F9F2}" srcOrd="0" destOrd="0" presId="urn:microsoft.com/office/officeart/2005/8/layout/bProcess4"/>
    <dgm:cxn modelId="{72C0470B-3322-4FFF-9223-8C492B941E9F}" type="presOf" srcId="{677975F0-BADB-40C5-B5C0-C5A1CF426802}" destId="{9715288B-334C-4DB3-B7D7-84BC0612D429}" srcOrd="0" destOrd="0" presId="urn:microsoft.com/office/officeart/2005/8/layout/bProcess4"/>
    <dgm:cxn modelId="{9A37D1DD-644C-47A8-969D-183850CDC5CC}" type="presOf" srcId="{64244D38-76D3-4501-8321-16DDF4EA8DAD}" destId="{5CCA1FE0-9037-4A83-984E-C6B3953B09C6}" srcOrd="0" destOrd="0" presId="urn:microsoft.com/office/officeart/2005/8/layout/bProcess4"/>
    <dgm:cxn modelId="{37942361-178B-4C26-92C7-4F57F4B8B4C0}" srcId="{1692E87E-345C-4C9C-9437-E869B5C6CA7B}" destId="{0002F99C-165A-489D-A59E-41A2AEC9FFC3}" srcOrd="7" destOrd="0" parTransId="{A7B5D1CD-C3E8-4168-8D2B-4BC3C14938A8}" sibTransId="{A4B8A055-B67E-4512-8FD6-C3707F74CBB0}"/>
    <dgm:cxn modelId="{40890952-8C4A-4B2C-9C2D-ADF214131B6A}" type="presOf" srcId="{0002F99C-165A-489D-A59E-41A2AEC9FFC3}" destId="{11CF4532-9F50-43BF-A13B-A214FDC81809}" srcOrd="0" destOrd="0" presId="urn:microsoft.com/office/officeart/2005/8/layout/bProcess4"/>
    <dgm:cxn modelId="{1B1F064A-505D-47A7-BC6B-1CF48DFB5E1A}" type="presOf" srcId="{09978019-75BE-4431-ADFD-8B9F8A7AA247}" destId="{61CB9A4F-FDB9-4B4F-A235-7DAFF29793AA}" srcOrd="0" destOrd="0" presId="urn:microsoft.com/office/officeart/2005/8/layout/bProcess4"/>
    <dgm:cxn modelId="{FA83B622-A32B-41CD-B18A-7B54AAB905DD}" type="presOf" srcId="{BD67CC43-FAD7-4A62-BB47-9BCD78C68886}" destId="{286783CB-A75F-4C98-B4AE-3DC128D1484B}" srcOrd="0" destOrd="0" presId="urn:microsoft.com/office/officeart/2005/8/layout/bProcess4"/>
    <dgm:cxn modelId="{8E225B41-3DE4-4A44-A5DE-D58099E42543}" srcId="{1692E87E-345C-4C9C-9437-E869B5C6CA7B}" destId="{E5FF2839-9FFE-4356-9FDD-35275DA2B661}" srcOrd="2" destOrd="0" parTransId="{47345A38-785B-4F64-8B39-9B4308BD301D}" sibTransId="{AE697532-4B7F-48BD-86AA-6455E60C625A}"/>
    <dgm:cxn modelId="{5FEE2788-1AF3-4BF5-94D1-80AA718D12B7}" type="presOf" srcId="{2EBA32C8-F129-410C-B661-6972B0E7D0CC}" destId="{E84D9F7B-5694-4323-A472-9CB7F7ACA480}" srcOrd="0" destOrd="0" presId="urn:microsoft.com/office/officeart/2005/8/layout/bProcess4"/>
    <dgm:cxn modelId="{34C3F782-9056-404B-99EB-EBBB9839CC23}" type="presOf" srcId="{AE697532-4B7F-48BD-86AA-6455E60C625A}" destId="{01421A01-465F-46A6-B136-E8440AF68556}" srcOrd="0" destOrd="0" presId="urn:microsoft.com/office/officeart/2005/8/layout/bProcess4"/>
    <dgm:cxn modelId="{9FD645CA-2525-43BC-B135-A5C83A6A37D9}" type="presOf" srcId="{E7BFFB13-F31C-47A8-8022-C0CBD271C99C}" destId="{D0486A5C-1F7F-4DA6-8A4E-9D118EB4CBF5}" srcOrd="0" destOrd="0" presId="urn:microsoft.com/office/officeart/2005/8/layout/bProcess4"/>
    <dgm:cxn modelId="{7F568C9B-C491-40BB-91B6-F363659EA3CB}" srcId="{1692E87E-345C-4C9C-9437-E869B5C6CA7B}" destId="{2EBA32C8-F129-410C-B661-6972B0E7D0CC}" srcOrd="0" destOrd="0" parTransId="{7E62A2BE-458C-413D-8190-B430C4A26BD1}" sibTransId="{09978019-75BE-4431-ADFD-8B9F8A7AA247}"/>
    <dgm:cxn modelId="{4311C80B-0C74-4FA0-BA5A-B2099083691C}" type="presOf" srcId="{1CB99C59-D030-4A81-9AA0-08119D0C988D}" destId="{D25CD5ED-D4E3-4053-BB7C-E565C16F1A08}" srcOrd="0" destOrd="0" presId="urn:microsoft.com/office/officeart/2005/8/layout/bProcess4"/>
    <dgm:cxn modelId="{A0FBB401-93C4-48EC-8E81-8D13D4113FAD}" srcId="{1692E87E-345C-4C9C-9437-E869B5C6CA7B}" destId="{F3D23737-CEC2-4BAC-955C-7067B9CF6F75}" srcOrd="5" destOrd="0" parTransId="{3447DD37-8181-4B20-9E5B-CD646EB9B2B5}" sibTransId="{9875A495-B8DE-4418-838E-8BC50D6106A6}"/>
    <dgm:cxn modelId="{232BF6AF-1CF0-4745-95CD-F7B07AF9603B}" type="presOf" srcId="{528CA0BF-8823-4A84-A45A-726839EFF7E1}" destId="{7FD016E3-7A4A-4F1B-866E-E826D61B6B34}" srcOrd="0" destOrd="0" presId="urn:microsoft.com/office/officeart/2005/8/layout/bProcess4"/>
    <dgm:cxn modelId="{94940A60-E966-41B6-BF7D-5C9DCF07F6E3}" type="presOf" srcId="{1692E87E-345C-4C9C-9437-E869B5C6CA7B}" destId="{AADB8ABF-CAC2-4AF5-B032-46A18FA2F2F1}" srcOrd="0" destOrd="0" presId="urn:microsoft.com/office/officeart/2005/8/layout/bProcess4"/>
    <dgm:cxn modelId="{E44A33D5-3EF3-44A6-8431-065C5BFEE6C0}" srcId="{1692E87E-345C-4C9C-9437-E869B5C6CA7B}" destId="{528CA0BF-8823-4A84-A45A-726839EFF7E1}" srcOrd="8" destOrd="0" parTransId="{FD225F42-8167-4732-BC0B-20E4F9270D23}" sibTransId="{CDF678FB-BEF2-41D7-99E2-1089ED083FE0}"/>
    <dgm:cxn modelId="{D548CC73-09D7-449F-B2B3-76FADAF7F35B}" srcId="{1692E87E-345C-4C9C-9437-E869B5C6CA7B}" destId="{E7BFFB13-F31C-47A8-8022-C0CBD271C99C}" srcOrd="6" destOrd="0" parTransId="{A95F0A02-99A9-4B7F-9C1E-D1C54C850B2E}" sibTransId="{BD67CC43-FAD7-4A62-BB47-9BCD78C68886}"/>
    <dgm:cxn modelId="{BC1A25F4-D1ED-4E6B-BD50-A2B71C2A38DC}" srcId="{1692E87E-345C-4C9C-9437-E869B5C6CA7B}" destId="{F2F0712B-47C3-448A-9965-60305EF16774}" srcOrd="4" destOrd="0" parTransId="{CE6DF010-809B-4203-A99D-F1F982326ADF}" sibTransId="{27957869-AF17-43AB-B187-5711611BB580}"/>
    <dgm:cxn modelId="{37D811A3-0E63-4503-9A65-0B2632EE33C6}" srcId="{1692E87E-345C-4C9C-9437-E869B5C6CA7B}" destId="{677975F0-BADB-40C5-B5C0-C5A1CF426802}" srcOrd="3" destOrd="0" parTransId="{E0F87041-6659-44E5-B9EB-5422D3D16BA0}" sibTransId="{E5A8B2CF-C77B-4CFA-BBFC-23923DB2F2FF}"/>
    <dgm:cxn modelId="{38E6B713-E020-4453-BE7D-E301E604946B}" type="presOf" srcId="{E5FF2839-9FFE-4356-9FDD-35275DA2B661}" destId="{68765F93-A761-454D-AAEF-2F25125119BF}" srcOrd="0" destOrd="0" presId="urn:microsoft.com/office/officeart/2005/8/layout/bProcess4"/>
    <dgm:cxn modelId="{00DBCD63-72FE-4670-BD8A-F06ECC211E14}" type="presOf" srcId="{F3D23737-CEC2-4BAC-955C-7067B9CF6F75}" destId="{00D36E72-ACEF-4A3A-893C-D22D03014AFD}" srcOrd="0" destOrd="0" presId="urn:microsoft.com/office/officeart/2005/8/layout/bProcess4"/>
    <dgm:cxn modelId="{960B741E-CF91-4006-9083-F1FDF7D7E3F2}" srcId="{1692E87E-345C-4C9C-9437-E869B5C6CA7B}" destId="{64244D38-76D3-4501-8321-16DDF4EA8DAD}" srcOrd="1" destOrd="0" parTransId="{7613FF57-9C96-4CAD-A6C1-72C2B8775110}" sibTransId="{1CB99C59-D030-4A81-9AA0-08119D0C988D}"/>
    <dgm:cxn modelId="{121110D5-079C-4991-BC0F-B2FAAA5CB8D0}" type="presOf" srcId="{E5A8B2CF-C77B-4CFA-BBFC-23923DB2F2FF}" destId="{440B26D2-0892-4166-B13A-9EFAE9E1AAAC}" srcOrd="0" destOrd="0" presId="urn:microsoft.com/office/officeart/2005/8/layout/bProcess4"/>
    <dgm:cxn modelId="{AF8D4C08-B825-4753-ABA5-C295B45E592F}" type="presParOf" srcId="{AADB8ABF-CAC2-4AF5-B032-46A18FA2F2F1}" destId="{A72088C3-11B2-480C-B82B-6DDFD6EC950F}" srcOrd="0" destOrd="0" presId="urn:microsoft.com/office/officeart/2005/8/layout/bProcess4"/>
    <dgm:cxn modelId="{D889F625-06F5-47E9-B5BE-480934AFE2B0}" type="presParOf" srcId="{A72088C3-11B2-480C-B82B-6DDFD6EC950F}" destId="{B89D023D-EDDD-4C8F-AAC0-2A85FBFADAF9}" srcOrd="0" destOrd="0" presId="urn:microsoft.com/office/officeart/2005/8/layout/bProcess4"/>
    <dgm:cxn modelId="{85A91268-B7C0-465F-856A-B3FDD77E1F8F}" type="presParOf" srcId="{A72088C3-11B2-480C-B82B-6DDFD6EC950F}" destId="{E84D9F7B-5694-4323-A472-9CB7F7ACA480}" srcOrd="1" destOrd="0" presId="urn:microsoft.com/office/officeart/2005/8/layout/bProcess4"/>
    <dgm:cxn modelId="{D44A567D-B5DC-4BF1-8D8A-11E7E7DF41B2}" type="presParOf" srcId="{AADB8ABF-CAC2-4AF5-B032-46A18FA2F2F1}" destId="{61CB9A4F-FDB9-4B4F-A235-7DAFF29793AA}" srcOrd="1" destOrd="0" presId="urn:microsoft.com/office/officeart/2005/8/layout/bProcess4"/>
    <dgm:cxn modelId="{039B05CD-8F8D-44CB-9107-86AF2AABE739}" type="presParOf" srcId="{AADB8ABF-CAC2-4AF5-B032-46A18FA2F2F1}" destId="{6693186B-3ADB-4916-A5E8-02A9C81AF7AC}" srcOrd="2" destOrd="0" presId="urn:microsoft.com/office/officeart/2005/8/layout/bProcess4"/>
    <dgm:cxn modelId="{2997327A-8308-4894-9926-3C8785D77A62}" type="presParOf" srcId="{6693186B-3ADB-4916-A5E8-02A9C81AF7AC}" destId="{395F2BAD-0F73-4706-BBAA-25331B783FA9}" srcOrd="0" destOrd="0" presId="urn:microsoft.com/office/officeart/2005/8/layout/bProcess4"/>
    <dgm:cxn modelId="{131F384B-522A-49E4-9C2E-0FD0623C7626}" type="presParOf" srcId="{6693186B-3ADB-4916-A5E8-02A9C81AF7AC}" destId="{5CCA1FE0-9037-4A83-984E-C6B3953B09C6}" srcOrd="1" destOrd="0" presId="urn:microsoft.com/office/officeart/2005/8/layout/bProcess4"/>
    <dgm:cxn modelId="{924492AA-6A46-4D47-B35C-2B46AA3A76B2}" type="presParOf" srcId="{AADB8ABF-CAC2-4AF5-B032-46A18FA2F2F1}" destId="{D25CD5ED-D4E3-4053-BB7C-E565C16F1A08}" srcOrd="3" destOrd="0" presId="urn:microsoft.com/office/officeart/2005/8/layout/bProcess4"/>
    <dgm:cxn modelId="{C14AA181-7884-4732-919D-4B6741F916E0}" type="presParOf" srcId="{AADB8ABF-CAC2-4AF5-B032-46A18FA2F2F1}" destId="{1F55B549-6F5F-4C76-BC03-912D464494A1}" srcOrd="4" destOrd="0" presId="urn:microsoft.com/office/officeart/2005/8/layout/bProcess4"/>
    <dgm:cxn modelId="{6B601DB1-4DBE-48CC-A80C-BBFD1BA694B2}" type="presParOf" srcId="{1F55B549-6F5F-4C76-BC03-912D464494A1}" destId="{8A0DA8E4-2AAE-4D05-9A05-D9D819AF0DCB}" srcOrd="0" destOrd="0" presId="urn:microsoft.com/office/officeart/2005/8/layout/bProcess4"/>
    <dgm:cxn modelId="{EA52F534-5DA1-4F54-B3D6-2B3AB96C0F3B}" type="presParOf" srcId="{1F55B549-6F5F-4C76-BC03-912D464494A1}" destId="{68765F93-A761-454D-AAEF-2F25125119BF}" srcOrd="1" destOrd="0" presId="urn:microsoft.com/office/officeart/2005/8/layout/bProcess4"/>
    <dgm:cxn modelId="{2AE92147-5D51-445B-80DD-5EFC213FEEB7}" type="presParOf" srcId="{AADB8ABF-CAC2-4AF5-B032-46A18FA2F2F1}" destId="{01421A01-465F-46A6-B136-E8440AF68556}" srcOrd="5" destOrd="0" presId="urn:microsoft.com/office/officeart/2005/8/layout/bProcess4"/>
    <dgm:cxn modelId="{C46C35CF-FB2D-493F-8C7B-E164E115DA29}" type="presParOf" srcId="{AADB8ABF-CAC2-4AF5-B032-46A18FA2F2F1}" destId="{26CF65B8-78E4-4FD3-AC4B-431D06DD48DF}" srcOrd="6" destOrd="0" presId="urn:microsoft.com/office/officeart/2005/8/layout/bProcess4"/>
    <dgm:cxn modelId="{478AEA47-277D-4E60-813D-D634D49154CD}" type="presParOf" srcId="{26CF65B8-78E4-4FD3-AC4B-431D06DD48DF}" destId="{67D7574E-93D1-4594-9C52-DDF230C896A5}" srcOrd="0" destOrd="0" presId="urn:microsoft.com/office/officeart/2005/8/layout/bProcess4"/>
    <dgm:cxn modelId="{CF1A2E4F-43F9-4D0F-B69B-AC84F6F4B41B}" type="presParOf" srcId="{26CF65B8-78E4-4FD3-AC4B-431D06DD48DF}" destId="{9715288B-334C-4DB3-B7D7-84BC0612D429}" srcOrd="1" destOrd="0" presId="urn:microsoft.com/office/officeart/2005/8/layout/bProcess4"/>
    <dgm:cxn modelId="{79C67635-29A4-4669-8CD0-D650D4BE059A}" type="presParOf" srcId="{AADB8ABF-CAC2-4AF5-B032-46A18FA2F2F1}" destId="{440B26D2-0892-4166-B13A-9EFAE9E1AAAC}" srcOrd="7" destOrd="0" presId="urn:microsoft.com/office/officeart/2005/8/layout/bProcess4"/>
    <dgm:cxn modelId="{A2454FF4-0FC0-4A0C-9162-F5F5B2BB91AB}" type="presParOf" srcId="{AADB8ABF-CAC2-4AF5-B032-46A18FA2F2F1}" destId="{6BD78455-14CF-46D1-8659-36B0B21BCEAC}" srcOrd="8" destOrd="0" presId="urn:microsoft.com/office/officeart/2005/8/layout/bProcess4"/>
    <dgm:cxn modelId="{C3ED873B-CEAD-4061-A99B-2AE4B2612296}" type="presParOf" srcId="{6BD78455-14CF-46D1-8659-36B0B21BCEAC}" destId="{ED7C9A03-3BC8-47B4-8699-1523023584B4}" srcOrd="0" destOrd="0" presId="urn:microsoft.com/office/officeart/2005/8/layout/bProcess4"/>
    <dgm:cxn modelId="{32D468EB-3B05-42C3-9DBC-F162846001F6}" type="presParOf" srcId="{6BD78455-14CF-46D1-8659-36B0B21BCEAC}" destId="{E9A388D8-C976-4788-8E6F-E4E452B4F9F2}" srcOrd="1" destOrd="0" presId="urn:microsoft.com/office/officeart/2005/8/layout/bProcess4"/>
    <dgm:cxn modelId="{505E2F2B-86B8-44BA-A6A7-59D30BE3099C}" type="presParOf" srcId="{AADB8ABF-CAC2-4AF5-B032-46A18FA2F2F1}" destId="{470E306A-8F39-477A-84B3-73C5EF36BA04}" srcOrd="9" destOrd="0" presId="urn:microsoft.com/office/officeart/2005/8/layout/bProcess4"/>
    <dgm:cxn modelId="{69244182-64F1-4877-B79A-2DFE8BD2D5E9}" type="presParOf" srcId="{AADB8ABF-CAC2-4AF5-B032-46A18FA2F2F1}" destId="{44AD0D2C-A436-45ED-B175-EC68C000281D}" srcOrd="10" destOrd="0" presId="urn:microsoft.com/office/officeart/2005/8/layout/bProcess4"/>
    <dgm:cxn modelId="{82BB0A3F-E048-4D1B-99AF-17597EF86193}" type="presParOf" srcId="{44AD0D2C-A436-45ED-B175-EC68C000281D}" destId="{DCB0E496-69ED-4F2C-83C7-BA17F55BEAEB}" srcOrd="0" destOrd="0" presId="urn:microsoft.com/office/officeart/2005/8/layout/bProcess4"/>
    <dgm:cxn modelId="{865327C2-A0CC-4F1C-ABF1-142336D14B22}" type="presParOf" srcId="{44AD0D2C-A436-45ED-B175-EC68C000281D}" destId="{00D36E72-ACEF-4A3A-893C-D22D03014AFD}" srcOrd="1" destOrd="0" presId="urn:microsoft.com/office/officeart/2005/8/layout/bProcess4"/>
    <dgm:cxn modelId="{215CFF6D-DEA8-4757-AC77-D4780A8EE07A}" type="presParOf" srcId="{AADB8ABF-CAC2-4AF5-B032-46A18FA2F2F1}" destId="{C2DCCC3B-DB05-49D4-BB15-DD228F9F9CDA}" srcOrd="11" destOrd="0" presId="urn:microsoft.com/office/officeart/2005/8/layout/bProcess4"/>
    <dgm:cxn modelId="{D2413C92-2F99-45E4-9163-EA16832602EC}" type="presParOf" srcId="{AADB8ABF-CAC2-4AF5-B032-46A18FA2F2F1}" destId="{3566A0F5-E476-4868-A623-DC256F875773}" srcOrd="12" destOrd="0" presId="urn:microsoft.com/office/officeart/2005/8/layout/bProcess4"/>
    <dgm:cxn modelId="{5DDF1955-88F3-47B4-A256-ACDCF7C417B2}" type="presParOf" srcId="{3566A0F5-E476-4868-A623-DC256F875773}" destId="{910C176D-F895-400E-BA85-1A330AAC8B37}" srcOrd="0" destOrd="0" presId="urn:microsoft.com/office/officeart/2005/8/layout/bProcess4"/>
    <dgm:cxn modelId="{03BFFA0A-9574-4417-8AA8-7B399AC96406}" type="presParOf" srcId="{3566A0F5-E476-4868-A623-DC256F875773}" destId="{D0486A5C-1F7F-4DA6-8A4E-9D118EB4CBF5}" srcOrd="1" destOrd="0" presId="urn:microsoft.com/office/officeart/2005/8/layout/bProcess4"/>
    <dgm:cxn modelId="{939643C0-43C2-4009-A255-174362BA6CCB}" type="presParOf" srcId="{AADB8ABF-CAC2-4AF5-B032-46A18FA2F2F1}" destId="{286783CB-A75F-4C98-B4AE-3DC128D1484B}" srcOrd="13" destOrd="0" presId="urn:microsoft.com/office/officeart/2005/8/layout/bProcess4"/>
    <dgm:cxn modelId="{4DDF53D9-BF34-4D70-8830-A92BE0C59D92}" type="presParOf" srcId="{AADB8ABF-CAC2-4AF5-B032-46A18FA2F2F1}" destId="{4F2781E5-DB15-4981-84D6-BBE69F4D77CA}" srcOrd="14" destOrd="0" presId="urn:microsoft.com/office/officeart/2005/8/layout/bProcess4"/>
    <dgm:cxn modelId="{5211861E-1BB3-43B7-B14F-D553002EB1FB}" type="presParOf" srcId="{4F2781E5-DB15-4981-84D6-BBE69F4D77CA}" destId="{20050136-F769-430A-AEC6-4CF921C4734B}" srcOrd="0" destOrd="0" presId="urn:microsoft.com/office/officeart/2005/8/layout/bProcess4"/>
    <dgm:cxn modelId="{2A585B6E-EE1E-4E26-A004-FA22A5566038}" type="presParOf" srcId="{4F2781E5-DB15-4981-84D6-BBE69F4D77CA}" destId="{11CF4532-9F50-43BF-A13B-A214FDC81809}" srcOrd="1" destOrd="0" presId="urn:microsoft.com/office/officeart/2005/8/layout/bProcess4"/>
    <dgm:cxn modelId="{C4FE8B00-AD80-4FC5-B273-25B05789CC73}" type="presParOf" srcId="{AADB8ABF-CAC2-4AF5-B032-46A18FA2F2F1}" destId="{2A65DCAB-EB4E-45E2-9AC2-592972A26DB2}" srcOrd="15" destOrd="0" presId="urn:microsoft.com/office/officeart/2005/8/layout/bProcess4"/>
    <dgm:cxn modelId="{86000010-CDFB-4A06-A117-973129D2445E}" type="presParOf" srcId="{AADB8ABF-CAC2-4AF5-B032-46A18FA2F2F1}" destId="{6CA82418-448E-4EC4-B6CC-2D0B18215840}" srcOrd="16" destOrd="0" presId="urn:microsoft.com/office/officeart/2005/8/layout/bProcess4"/>
    <dgm:cxn modelId="{ED584F75-8643-4AAE-AA88-42845A3A4517}" type="presParOf" srcId="{6CA82418-448E-4EC4-B6CC-2D0B18215840}" destId="{A396A2EF-2F9B-4221-8568-47B49C1DFFD7}" srcOrd="0" destOrd="0" presId="urn:microsoft.com/office/officeart/2005/8/layout/bProcess4"/>
    <dgm:cxn modelId="{900C191B-113B-44F0-8F4A-503C7106E31F}" type="presParOf" srcId="{6CA82418-448E-4EC4-B6CC-2D0B18215840}" destId="{7FD016E3-7A4A-4F1B-866E-E826D61B6B34}"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8C453-9F79-4BF7-9A58-62FC3F4760B7}">
      <dsp:nvSpPr>
        <dsp:cNvPr id="0" name=""/>
        <dsp:cNvSpPr/>
      </dsp:nvSpPr>
      <dsp:spPr>
        <a:xfrm>
          <a:off x="1828799" y="50799"/>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a:t>Curricula</a:t>
          </a:r>
          <a:endParaRPr lang="en-IE" sz="3200" kern="1200" dirty="0"/>
        </a:p>
      </dsp:txBody>
      <dsp:txXfrm>
        <a:off x="2153920" y="477519"/>
        <a:ext cx="1788160" cy="1097280"/>
      </dsp:txXfrm>
    </dsp:sp>
    <dsp:sp modelId="{1E52E98C-8864-448C-9EEB-7E9D5BB5D7C8}">
      <dsp:nvSpPr>
        <dsp:cNvPr id="0" name=""/>
        <dsp:cNvSpPr/>
      </dsp:nvSpPr>
      <dsp:spPr>
        <a:xfrm>
          <a:off x="2708656" y="1574800"/>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a:t>Contexts</a:t>
          </a:r>
          <a:endParaRPr lang="en-IE" sz="3200" kern="1200" dirty="0"/>
        </a:p>
      </dsp:txBody>
      <dsp:txXfrm>
        <a:off x="3454400" y="2204720"/>
        <a:ext cx="1463040" cy="1341120"/>
      </dsp:txXfrm>
    </dsp:sp>
    <dsp:sp modelId="{5648C207-D594-451E-9D85-CC493536D0B5}">
      <dsp:nvSpPr>
        <dsp:cNvPr id="0" name=""/>
        <dsp:cNvSpPr/>
      </dsp:nvSpPr>
      <dsp:spPr>
        <a:xfrm>
          <a:off x="948943" y="1574800"/>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a:t>Careers</a:t>
          </a:r>
          <a:endParaRPr lang="en-IE" sz="3200" kern="1200" dirty="0"/>
        </a:p>
      </dsp:txBody>
      <dsp:txXfrm>
        <a:off x="1178560" y="2204720"/>
        <a:ext cx="1463040" cy="1341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B9A4F-FDB9-4B4F-A235-7DAFF29793AA}">
      <dsp:nvSpPr>
        <dsp:cNvPr id="0" name=""/>
        <dsp:cNvSpPr/>
      </dsp:nvSpPr>
      <dsp:spPr>
        <a:xfrm rot="5400000">
          <a:off x="-194228" y="102923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4D9F7B-5694-4323-A472-9CB7F7ACA480}">
      <dsp:nvSpPr>
        <dsp:cNvPr id="0" name=""/>
        <dsp:cNvSpPr/>
      </dsp:nvSpPr>
      <dsp:spPr>
        <a:xfrm>
          <a:off x="173271" y="1448"/>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Choose theme</a:t>
          </a:r>
          <a:endParaRPr lang="en-IE" sz="2400" kern="1200" dirty="0"/>
        </a:p>
      </dsp:txBody>
      <dsp:txXfrm>
        <a:off x="211121" y="39298"/>
        <a:ext cx="2078140" cy="1216604"/>
      </dsp:txXfrm>
    </dsp:sp>
    <dsp:sp modelId="{D25CD5ED-D4E3-4053-BB7C-E565C16F1A08}">
      <dsp:nvSpPr>
        <dsp:cNvPr id="0" name=""/>
        <dsp:cNvSpPr/>
      </dsp:nvSpPr>
      <dsp:spPr>
        <a:xfrm rot="5400000">
          <a:off x="-194228"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CA1FE0-9037-4A83-984E-C6B3953B09C6}">
      <dsp:nvSpPr>
        <dsp:cNvPr id="0" name=""/>
        <dsp:cNvSpPr/>
      </dsp:nvSpPr>
      <dsp:spPr>
        <a:xfrm>
          <a:off x="173271" y="1616829"/>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Select  topics</a:t>
          </a:r>
          <a:endParaRPr lang="en-IE" sz="2400" kern="1200" dirty="0"/>
        </a:p>
      </dsp:txBody>
      <dsp:txXfrm>
        <a:off x="211121" y="1654679"/>
        <a:ext cx="2078140" cy="1216604"/>
      </dsp:txXfrm>
    </dsp:sp>
    <dsp:sp modelId="{01421A01-465F-46A6-B136-E8440AF68556}">
      <dsp:nvSpPr>
        <dsp:cNvPr id="0" name=""/>
        <dsp:cNvSpPr/>
      </dsp:nvSpPr>
      <dsp:spPr>
        <a:xfrm>
          <a:off x="613461" y="3452304"/>
          <a:ext cx="2855186"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765F93-A761-454D-AAEF-2F25125119BF}">
      <dsp:nvSpPr>
        <dsp:cNvPr id="0" name=""/>
        <dsp:cNvSpPr/>
      </dsp:nvSpPr>
      <dsp:spPr>
        <a:xfrm>
          <a:off x="173271" y="3232209"/>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Design teaching materials</a:t>
          </a:r>
          <a:endParaRPr lang="en-IE" sz="2400" kern="1200" dirty="0"/>
        </a:p>
      </dsp:txBody>
      <dsp:txXfrm>
        <a:off x="211121" y="3270059"/>
        <a:ext cx="2078140" cy="1216604"/>
      </dsp:txXfrm>
    </dsp:sp>
    <dsp:sp modelId="{440B26D2-0892-4166-B13A-9EFAE9E1AAAC}">
      <dsp:nvSpPr>
        <dsp:cNvPr id="0" name=""/>
        <dsp:cNvSpPr/>
      </dsp:nvSpPr>
      <dsp:spPr>
        <a:xfrm rot="16200000">
          <a:off x="2670379"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15288B-334C-4DB3-B7D7-84BC0612D429}">
      <dsp:nvSpPr>
        <dsp:cNvPr id="0" name=""/>
        <dsp:cNvSpPr/>
      </dsp:nvSpPr>
      <dsp:spPr>
        <a:xfrm>
          <a:off x="3037879" y="3232209"/>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Identify teachers and schools</a:t>
          </a:r>
          <a:endParaRPr lang="en-IE" sz="2400" kern="1200" dirty="0"/>
        </a:p>
      </dsp:txBody>
      <dsp:txXfrm>
        <a:off x="3075729" y="3270059"/>
        <a:ext cx="2078140" cy="1216604"/>
      </dsp:txXfrm>
    </dsp:sp>
    <dsp:sp modelId="{470E306A-8F39-477A-84B3-73C5EF36BA04}">
      <dsp:nvSpPr>
        <dsp:cNvPr id="0" name=""/>
        <dsp:cNvSpPr/>
      </dsp:nvSpPr>
      <dsp:spPr>
        <a:xfrm rot="16200000">
          <a:off x="2670379" y="102923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A388D8-C976-4788-8E6F-E4E452B4F9F2}">
      <dsp:nvSpPr>
        <dsp:cNvPr id="0" name=""/>
        <dsp:cNvSpPr/>
      </dsp:nvSpPr>
      <dsp:spPr>
        <a:xfrm>
          <a:off x="3037879" y="1616829"/>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Implement module</a:t>
          </a:r>
          <a:endParaRPr lang="en-IE" sz="2400" kern="1200" dirty="0"/>
        </a:p>
      </dsp:txBody>
      <dsp:txXfrm>
        <a:off x="3075729" y="1654679"/>
        <a:ext cx="2078140" cy="1216604"/>
      </dsp:txXfrm>
    </dsp:sp>
    <dsp:sp modelId="{C2DCCC3B-DB05-49D4-BB15-DD228F9F9CDA}">
      <dsp:nvSpPr>
        <dsp:cNvPr id="0" name=""/>
        <dsp:cNvSpPr/>
      </dsp:nvSpPr>
      <dsp:spPr>
        <a:xfrm>
          <a:off x="3478069" y="221543"/>
          <a:ext cx="2855186"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D36E72-ACEF-4A3A-893C-D22D03014AFD}">
      <dsp:nvSpPr>
        <dsp:cNvPr id="0" name=""/>
        <dsp:cNvSpPr/>
      </dsp:nvSpPr>
      <dsp:spPr>
        <a:xfrm>
          <a:off x="3037879" y="1448"/>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Evaluate module</a:t>
          </a:r>
          <a:endParaRPr lang="en-IE" sz="2400" kern="1200" dirty="0"/>
        </a:p>
      </dsp:txBody>
      <dsp:txXfrm>
        <a:off x="3075729" y="39298"/>
        <a:ext cx="2078140" cy="1216604"/>
      </dsp:txXfrm>
    </dsp:sp>
    <dsp:sp modelId="{286783CB-A75F-4C98-B4AE-3DC128D1484B}">
      <dsp:nvSpPr>
        <dsp:cNvPr id="0" name=""/>
        <dsp:cNvSpPr/>
      </dsp:nvSpPr>
      <dsp:spPr>
        <a:xfrm rot="5400000">
          <a:off x="5534987" y="102923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486A5C-1F7F-4DA6-8A4E-9D118EB4CBF5}">
      <dsp:nvSpPr>
        <dsp:cNvPr id="0" name=""/>
        <dsp:cNvSpPr/>
      </dsp:nvSpPr>
      <dsp:spPr>
        <a:xfrm>
          <a:off x="5902487" y="1448"/>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Revise module</a:t>
          </a:r>
          <a:endParaRPr lang="en-IE" sz="2400" kern="1200" dirty="0"/>
        </a:p>
      </dsp:txBody>
      <dsp:txXfrm>
        <a:off x="5940337" y="39298"/>
        <a:ext cx="2078140" cy="1216604"/>
      </dsp:txXfrm>
    </dsp:sp>
    <dsp:sp modelId="{2A65DCAB-EB4E-45E2-9AC2-592972A26DB2}">
      <dsp:nvSpPr>
        <dsp:cNvPr id="0" name=""/>
        <dsp:cNvSpPr/>
      </dsp:nvSpPr>
      <dsp:spPr>
        <a:xfrm rot="5400000">
          <a:off x="5534987"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CF4532-9F50-43BF-A13B-A214FDC81809}">
      <dsp:nvSpPr>
        <dsp:cNvPr id="0" name=""/>
        <dsp:cNvSpPr/>
      </dsp:nvSpPr>
      <dsp:spPr>
        <a:xfrm>
          <a:off x="5902487" y="1616829"/>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Disseminate materials</a:t>
          </a:r>
          <a:endParaRPr lang="en-IE" sz="2400" kern="1200" dirty="0"/>
        </a:p>
      </dsp:txBody>
      <dsp:txXfrm>
        <a:off x="5940337" y="1654679"/>
        <a:ext cx="2078140" cy="1216604"/>
      </dsp:txXfrm>
    </dsp:sp>
    <dsp:sp modelId="{7FD016E3-7A4A-4F1B-866E-E826D61B6B34}">
      <dsp:nvSpPr>
        <dsp:cNvPr id="0" name=""/>
        <dsp:cNvSpPr/>
      </dsp:nvSpPr>
      <dsp:spPr>
        <a:xfrm>
          <a:off x="5902487" y="3232209"/>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Get feedback on wider use</a:t>
          </a:r>
          <a:endParaRPr lang="en-IE" sz="2400" kern="1200" dirty="0"/>
        </a:p>
      </dsp:txBody>
      <dsp:txXfrm>
        <a:off x="5940337" y="3270059"/>
        <a:ext cx="2078140" cy="121660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27806B-2DE6-4653-8BFC-EDD4C01EE8A1}" type="datetimeFigureOut">
              <a:rPr lang="en-IE" smtClean="0"/>
              <a:pPr/>
              <a:t>03/10/2019</a:t>
            </a:fld>
            <a:endParaRPr lang="en-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C821C6-5869-4754-86B7-C6FFA2F5CD8F}" type="slidenum">
              <a:rPr lang="en-IE" smtClean="0"/>
              <a:pPr/>
              <a:t>‹Nr.›</a:t>
            </a:fld>
            <a:endParaRPr lang="en-I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244171-D57E-44E7-9DAF-EBE1F36DBAA2}" type="datetimeFigureOut">
              <a:rPr lang="en-IE" smtClean="0"/>
              <a:pPr/>
              <a:t>03/10/2019</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5C13D0-DC03-42C0-A5B5-13B58ED99194}" type="slidenum">
              <a:rPr lang="en-IE" smtClean="0"/>
              <a:pPr/>
              <a:t>‹Nr.›</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3939789-46A3-4F8A-9127-FDCC579F2940}" type="slidenum">
              <a:rPr lang="en-GB" smtClean="0"/>
              <a:pPr/>
              <a:t>14</a:t>
            </a:fld>
            <a:endParaRPr lang="en-GB"/>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3107F02-6B09-4D52-B4A5-B870BE23DA6C}" type="slidenum">
              <a:rPr lang="en-GB" smtClean="0"/>
              <a:pPr/>
              <a:t>16</a:t>
            </a:fld>
            <a:endParaRPr lang="en-GB"/>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2D2D1EBB-A8A8-4D2B-9D22-25D41267A2A9}" type="datetime1">
              <a:rPr lang="en-IE" smtClean="0"/>
              <a:pPr/>
              <a:t>03/10/2019</a:t>
            </a:fld>
            <a:endParaRPr lang="en-IE"/>
          </a:p>
        </p:txBody>
      </p:sp>
      <p:sp>
        <p:nvSpPr>
          <p:cNvPr id="5" name="Footer Placeholder 4"/>
          <p:cNvSpPr>
            <a:spLocks noGrp="1"/>
          </p:cNvSpPr>
          <p:nvPr>
            <p:ph type="ftr" sz="quarter" idx="11"/>
          </p:nvPr>
        </p:nvSpPr>
        <p:spPr/>
        <p:txBody>
          <a:bodyPr/>
          <a:lstStyle/>
          <a:p>
            <a:r>
              <a:rPr lang="en-IE"/>
              <a:t>ARTIST wokshop, Manila May 2018</a:t>
            </a:r>
          </a:p>
        </p:txBody>
      </p:sp>
      <p:sp>
        <p:nvSpPr>
          <p:cNvPr id="6" name="Slide Number Placeholder 5"/>
          <p:cNvSpPr>
            <a:spLocks noGrp="1"/>
          </p:cNvSpPr>
          <p:nvPr>
            <p:ph type="sldNum" sz="quarter" idx="12"/>
          </p:nvPr>
        </p:nvSpPr>
        <p:spPr/>
        <p:txBody>
          <a:bodyPr/>
          <a:lstStyle/>
          <a:p>
            <a:fld id="{B1BE89EA-82D8-491D-A8E7-DFF7E886FC86}" type="slidenum">
              <a:rPr lang="en-IE" smtClean="0"/>
              <a:pPr/>
              <a:t>‹Nr.›</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9700E1AE-D349-412D-B649-4FCD7C20D11E}" type="datetime1">
              <a:rPr lang="en-IE" smtClean="0"/>
              <a:pPr/>
              <a:t>03/10/2019</a:t>
            </a:fld>
            <a:endParaRPr lang="en-IE"/>
          </a:p>
        </p:txBody>
      </p:sp>
      <p:sp>
        <p:nvSpPr>
          <p:cNvPr id="5" name="Footer Placeholder 4"/>
          <p:cNvSpPr>
            <a:spLocks noGrp="1"/>
          </p:cNvSpPr>
          <p:nvPr>
            <p:ph type="ftr" sz="quarter" idx="11"/>
          </p:nvPr>
        </p:nvSpPr>
        <p:spPr/>
        <p:txBody>
          <a:bodyPr/>
          <a:lstStyle/>
          <a:p>
            <a:r>
              <a:rPr lang="en-IE"/>
              <a:t>ARTIST wokshop, Manila May 2018</a:t>
            </a:r>
          </a:p>
        </p:txBody>
      </p:sp>
      <p:sp>
        <p:nvSpPr>
          <p:cNvPr id="6" name="Slide Number Placeholder 5"/>
          <p:cNvSpPr>
            <a:spLocks noGrp="1"/>
          </p:cNvSpPr>
          <p:nvPr>
            <p:ph type="sldNum" sz="quarter" idx="12"/>
          </p:nvPr>
        </p:nvSpPr>
        <p:spPr/>
        <p:txBody>
          <a:bodyPr/>
          <a:lstStyle/>
          <a:p>
            <a:fld id="{B1BE89EA-82D8-491D-A8E7-DFF7E886FC86}" type="slidenum">
              <a:rPr lang="en-IE" smtClean="0"/>
              <a:pPr/>
              <a:t>‹Nr.›</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DD07D1D6-FBF6-4EA7-A823-EA36094A45C4}" type="datetime1">
              <a:rPr lang="en-IE" smtClean="0"/>
              <a:pPr/>
              <a:t>03/10/2019</a:t>
            </a:fld>
            <a:endParaRPr lang="en-IE"/>
          </a:p>
        </p:txBody>
      </p:sp>
      <p:sp>
        <p:nvSpPr>
          <p:cNvPr id="5" name="Footer Placeholder 4"/>
          <p:cNvSpPr>
            <a:spLocks noGrp="1"/>
          </p:cNvSpPr>
          <p:nvPr>
            <p:ph type="ftr" sz="quarter" idx="11"/>
          </p:nvPr>
        </p:nvSpPr>
        <p:spPr/>
        <p:txBody>
          <a:bodyPr/>
          <a:lstStyle/>
          <a:p>
            <a:r>
              <a:rPr lang="en-IE"/>
              <a:t>ARTIST wokshop, Manila May 2018</a:t>
            </a:r>
          </a:p>
        </p:txBody>
      </p:sp>
      <p:sp>
        <p:nvSpPr>
          <p:cNvPr id="6" name="Slide Number Placeholder 5"/>
          <p:cNvSpPr>
            <a:spLocks noGrp="1"/>
          </p:cNvSpPr>
          <p:nvPr>
            <p:ph type="sldNum" sz="quarter" idx="12"/>
          </p:nvPr>
        </p:nvSpPr>
        <p:spPr/>
        <p:txBody>
          <a:bodyPr/>
          <a:lstStyle/>
          <a:p>
            <a:fld id="{B1BE89EA-82D8-491D-A8E7-DFF7E886FC86}" type="slidenum">
              <a:rPr lang="en-IE" smtClean="0"/>
              <a:pPr/>
              <a:t>‹Nr.›</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E1EAE6C6-10BF-44C3-9A1E-471DB9D125E3}" type="datetime1">
              <a:rPr lang="en-IE" smtClean="0"/>
              <a:pPr/>
              <a:t>03/10/2019</a:t>
            </a:fld>
            <a:endParaRPr lang="en-IE"/>
          </a:p>
        </p:txBody>
      </p:sp>
      <p:sp>
        <p:nvSpPr>
          <p:cNvPr id="5" name="Footer Placeholder 4"/>
          <p:cNvSpPr>
            <a:spLocks noGrp="1"/>
          </p:cNvSpPr>
          <p:nvPr>
            <p:ph type="ftr" sz="quarter" idx="11"/>
          </p:nvPr>
        </p:nvSpPr>
        <p:spPr/>
        <p:txBody>
          <a:bodyPr/>
          <a:lstStyle/>
          <a:p>
            <a:r>
              <a:rPr lang="en-IE"/>
              <a:t>ARTIST wokshop, Manila May 2018</a:t>
            </a:r>
          </a:p>
        </p:txBody>
      </p:sp>
      <p:sp>
        <p:nvSpPr>
          <p:cNvPr id="6" name="Slide Number Placeholder 5"/>
          <p:cNvSpPr>
            <a:spLocks noGrp="1"/>
          </p:cNvSpPr>
          <p:nvPr>
            <p:ph type="sldNum" sz="quarter" idx="12"/>
          </p:nvPr>
        </p:nvSpPr>
        <p:spPr/>
        <p:txBody>
          <a:bodyPr/>
          <a:lstStyle/>
          <a:p>
            <a:fld id="{B1BE89EA-82D8-491D-A8E7-DFF7E886FC86}" type="slidenum">
              <a:rPr lang="en-IE" smtClean="0"/>
              <a:pPr/>
              <a:t>‹Nr.›</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10FAF0-EF9F-465D-8C46-CE7AC042D04A}" type="datetime1">
              <a:rPr lang="en-IE" smtClean="0"/>
              <a:pPr/>
              <a:t>03/10/2019</a:t>
            </a:fld>
            <a:endParaRPr lang="en-IE"/>
          </a:p>
        </p:txBody>
      </p:sp>
      <p:sp>
        <p:nvSpPr>
          <p:cNvPr id="5" name="Footer Placeholder 4"/>
          <p:cNvSpPr>
            <a:spLocks noGrp="1"/>
          </p:cNvSpPr>
          <p:nvPr>
            <p:ph type="ftr" sz="quarter" idx="11"/>
          </p:nvPr>
        </p:nvSpPr>
        <p:spPr/>
        <p:txBody>
          <a:bodyPr/>
          <a:lstStyle/>
          <a:p>
            <a:r>
              <a:rPr lang="en-IE"/>
              <a:t>ARTIST wokshop, Manila May 2018</a:t>
            </a:r>
          </a:p>
        </p:txBody>
      </p:sp>
      <p:sp>
        <p:nvSpPr>
          <p:cNvPr id="6" name="Slide Number Placeholder 5"/>
          <p:cNvSpPr>
            <a:spLocks noGrp="1"/>
          </p:cNvSpPr>
          <p:nvPr>
            <p:ph type="sldNum" sz="quarter" idx="12"/>
          </p:nvPr>
        </p:nvSpPr>
        <p:spPr/>
        <p:txBody>
          <a:bodyPr/>
          <a:lstStyle/>
          <a:p>
            <a:fld id="{B1BE89EA-82D8-491D-A8E7-DFF7E886FC86}" type="slidenum">
              <a:rPr lang="en-IE" smtClean="0"/>
              <a:pPr/>
              <a:t>‹Nr.›</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B4D488D1-DF94-4C7A-B2A0-31E64E15893A}" type="datetime1">
              <a:rPr lang="en-IE" smtClean="0"/>
              <a:pPr/>
              <a:t>03/10/2019</a:t>
            </a:fld>
            <a:endParaRPr lang="en-IE"/>
          </a:p>
        </p:txBody>
      </p:sp>
      <p:sp>
        <p:nvSpPr>
          <p:cNvPr id="6" name="Footer Placeholder 5"/>
          <p:cNvSpPr>
            <a:spLocks noGrp="1"/>
          </p:cNvSpPr>
          <p:nvPr>
            <p:ph type="ftr" sz="quarter" idx="11"/>
          </p:nvPr>
        </p:nvSpPr>
        <p:spPr/>
        <p:txBody>
          <a:bodyPr/>
          <a:lstStyle/>
          <a:p>
            <a:r>
              <a:rPr lang="en-IE"/>
              <a:t>ARTIST wokshop, Manila May 2018</a:t>
            </a:r>
          </a:p>
        </p:txBody>
      </p:sp>
      <p:sp>
        <p:nvSpPr>
          <p:cNvPr id="7" name="Slide Number Placeholder 6"/>
          <p:cNvSpPr>
            <a:spLocks noGrp="1"/>
          </p:cNvSpPr>
          <p:nvPr>
            <p:ph type="sldNum" sz="quarter" idx="12"/>
          </p:nvPr>
        </p:nvSpPr>
        <p:spPr/>
        <p:txBody>
          <a:bodyPr/>
          <a:lstStyle/>
          <a:p>
            <a:fld id="{B1BE89EA-82D8-491D-A8E7-DFF7E886FC86}" type="slidenum">
              <a:rPr lang="en-IE" smtClean="0"/>
              <a:pPr/>
              <a:t>‹Nr.›</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B83DC8D7-412D-4BA7-AB25-3D842F3366AB}" type="datetime1">
              <a:rPr lang="en-IE" smtClean="0"/>
              <a:pPr/>
              <a:t>03/10/2019</a:t>
            </a:fld>
            <a:endParaRPr lang="en-IE"/>
          </a:p>
        </p:txBody>
      </p:sp>
      <p:sp>
        <p:nvSpPr>
          <p:cNvPr id="8" name="Footer Placeholder 7"/>
          <p:cNvSpPr>
            <a:spLocks noGrp="1"/>
          </p:cNvSpPr>
          <p:nvPr>
            <p:ph type="ftr" sz="quarter" idx="11"/>
          </p:nvPr>
        </p:nvSpPr>
        <p:spPr/>
        <p:txBody>
          <a:bodyPr/>
          <a:lstStyle/>
          <a:p>
            <a:r>
              <a:rPr lang="en-IE"/>
              <a:t>ARTIST wokshop, Manila May 2018</a:t>
            </a:r>
          </a:p>
        </p:txBody>
      </p:sp>
      <p:sp>
        <p:nvSpPr>
          <p:cNvPr id="9" name="Slide Number Placeholder 8"/>
          <p:cNvSpPr>
            <a:spLocks noGrp="1"/>
          </p:cNvSpPr>
          <p:nvPr>
            <p:ph type="sldNum" sz="quarter" idx="12"/>
          </p:nvPr>
        </p:nvSpPr>
        <p:spPr/>
        <p:txBody>
          <a:bodyPr/>
          <a:lstStyle/>
          <a:p>
            <a:fld id="{B1BE89EA-82D8-491D-A8E7-DFF7E886FC86}" type="slidenum">
              <a:rPr lang="en-IE" smtClean="0"/>
              <a:pPr/>
              <a:t>‹Nr.›</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0F9B8823-54A5-465A-AB56-74C72CFB51BA}" type="datetime1">
              <a:rPr lang="en-IE" smtClean="0"/>
              <a:pPr/>
              <a:t>03/10/2019</a:t>
            </a:fld>
            <a:endParaRPr lang="en-IE"/>
          </a:p>
        </p:txBody>
      </p:sp>
      <p:sp>
        <p:nvSpPr>
          <p:cNvPr id="4" name="Footer Placeholder 3"/>
          <p:cNvSpPr>
            <a:spLocks noGrp="1"/>
          </p:cNvSpPr>
          <p:nvPr>
            <p:ph type="ftr" sz="quarter" idx="11"/>
          </p:nvPr>
        </p:nvSpPr>
        <p:spPr/>
        <p:txBody>
          <a:bodyPr/>
          <a:lstStyle/>
          <a:p>
            <a:r>
              <a:rPr lang="en-IE"/>
              <a:t>ARTIST wokshop, Manila May 2018</a:t>
            </a:r>
          </a:p>
        </p:txBody>
      </p:sp>
      <p:sp>
        <p:nvSpPr>
          <p:cNvPr id="5" name="Slide Number Placeholder 4"/>
          <p:cNvSpPr>
            <a:spLocks noGrp="1"/>
          </p:cNvSpPr>
          <p:nvPr>
            <p:ph type="sldNum" sz="quarter" idx="12"/>
          </p:nvPr>
        </p:nvSpPr>
        <p:spPr/>
        <p:txBody>
          <a:bodyPr/>
          <a:lstStyle/>
          <a:p>
            <a:fld id="{B1BE89EA-82D8-491D-A8E7-DFF7E886FC86}" type="slidenum">
              <a:rPr lang="en-IE" smtClean="0"/>
              <a:pPr/>
              <a:t>‹Nr.›</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D8B2D-257F-4CCB-9875-74B3C6F35B53}" type="datetime1">
              <a:rPr lang="en-IE" smtClean="0"/>
              <a:pPr/>
              <a:t>03/10/2019</a:t>
            </a:fld>
            <a:endParaRPr lang="en-IE"/>
          </a:p>
        </p:txBody>
      </p:sp>
      <p:sp>
        <p:nvSpPr>
          <p:cNvPr id="3" name="Footer Placeholder 2"/>
          <p:cNvSpPr>
            <a:spLocks noGrp="1"/>
          </p:cNvSpPr>
          <p:nvPr>
            <p:ph type="ftr" sz="quarter" idx="11"/>
          </p:nvPr>
        </p:nvSpPr>
        <p:spPr/>
        <p:txBody>
          <a:bodyPr/>
          <a:lstStyle/>
          <a:p>
            <a:r>
              <a:rPr lang="en-IE"/>
              <a:t>ARTIST wokshop, Manila May 2018</a:t>
            </a:r>
          </a:p>
        </p:txBody>
      </p:sp>
      <p:sp>
        <p:nvSpPr>
          <p:cNvPr id="4" name="Slide Number Placeholder 3"/>
          <p:cNvSpPr>
            <a:spLocks noGrp="1"/>
          </p:cNvSpPr>
          <p:nvPr>
            <p:ph type="sldNum" sz="quarter" idx="12"/>
          </p:nvPr>
        </p:nvSpPr>
        <p:spPr/>
        <p:txBody>
          <a:bodyPr/>
          <a:lstStyle/>
          <a:p>
            <a:fld id="{B1BE89EA-82D8-491D-A8E7-DFF7E886FC86}" type="slidenum">
              <a:rPr lang="en-IE" smtClean="0"/>
              <a:pPr/>
              <a:t>‹Nr.›</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5CE06-3ABF-44B4-8912-30106BAE0432}" type="datetime1">
              <a:rPr lang="en-IE" smtClean="0"/>
              <a:pPr/>
              <a:t>03/10/2019</a:t>
            </a:fld>
            <a:endParaRPr lang="en-IE"/>
          </a:p>
        </p:txBody>
      </p:sp>
      <p:sp>
        <p:nvSpPr>
          <p:cNvPr id="6" name="Footer Placeholder 5"/>
          <p:cNvSpPr>
            <a:spLocks noGrp="1"/>
          </p:cNvSpPr>
          <p:nvPr>
            <p:ph type="ftr" sz="quarter" idx="11"/>
          </p:nvPr>
        </p:nvSpPr>
        <p:spPr/>
        <p:txBody>
          <a:bodyPr/>
          <a:lstStyle/>
          <a:p>
            <a:r>
              <a:rPr lang="en-IE"/>
              <a:t>ARTIST wokshop, Manila May 2018</a:t>
            </a:r>
          </a:p>
        </p:txBody>
      </p:sp>
      <p:sp>
        <p:nvSpPr>
          <p:cNvPr id="7" name="Slide Number Placeholder 6"/>
          <p:cNvSpPr>
            <a:spLocks noGrp="1"/>
          </p:cNvSpPr>
          <p:nvPr>
            <p:ph type="sldNum" sz="quarter" idx="12"/>
          </p:nvPr>
        </p:nvSpPr>
        <p:spPr/>
        <p:txBody>
          <a:bodyPr/>
          <a:lstStyle/>
          <a:p>
            <a:fld id="{B1BE89EA-82D8-491D-A8E7-DFF7E886FC86}" type="slidenum">
              <a:rPr lang="en-IE" smtClean="0"/>
              <a:pPr/>
              <a:t>‹Nr.›</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481E51-4220-4860-A73F-6A40FF22C4E5}" type="datetime1">
              <a:rPr lang="en-IE" smtClean="0"/>
              <a:pPr/>
              <a:t>03/10/2019</a:t>
            </a:fld>
            <a:endParaRPr lang="en-IE"/>
          </a:p>
        </p:txBody>
      </p:sp>
      <p:sp>
        <p:nvSpPr>
          <p:cNvPr id="6" name="Footer Placeholder 5"/>
          <p:cNvSpPr>
            <a:spLocks noGrp="1"/>
          </p:cNvSpPr>
          <p:nvPr>
            <p:ph type="ftr" sz="quarter" idx="11"/>
          </p:nvPr>
        </p:nvSpPr>
        <p:spPr/>
        <p:txBody>
          <a:bodyPr/>
          <a:lstStyle/>
          <a:p>
            <a:r>
              <a:rPr lang="en-IE"/>
              <a:t>ARTIST wokshop, Manila May 2018</a:t>
            </a:r>
          </a:p>
        </p:txBody>
      </p:sp>
      <p:sp>
        <p:nvSpPr>
          <p:cNvPr id="7" name="Slide Number Placeholder 6"/>
          <p:cNvSpPr>
            <a:spLocks noGrp="1"/>
          </p:cNvSpPr>
          <p:nvPr>
            <p:ph type="sldNum" sz="quarter" idx="12"/>
          </p:nvPr>
        </p:nvSpPr>
        <p:spPr/>
        <p:txBody>
          <a:bodyPr/>
          <a:lstStyle/>
          <a:p>
            <a:fld id="{B1BE89EA-82D8-491D-A8E7-DFF7E886FC86}" type="slidenum">
              <a:rPr lang="en-IE" smtClean="0"/>
              <a:pPr/>
              <a:t>‹Nr.›</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AAD9D-12F5-49D0-A6EE-5A75982D50E7}" type="datetime1">
              <a:rPr lang="en-IE" smtClean="0"/>
              <a:pPr/>
              <a:t>03/10/2019</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a:t>ARTIST wokshop, Manila May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E89EA-82D8-491D-A8E7-DFF7E886FC86}" type="slidenum">
              <a:rPr lang="en-IE" smtClean="0"/>
              <a:pPr/>
              <a:t>‹Nr.›</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sta.i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mgenteach.eu/ireland" TargetMode="External"/><Relationship Id="rId2" Type="http://schemas.openxmlformats.org/officeDocument/2006/relationships/hyperlink" Target="http://www.steam-ed.i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teachersinindustry.arizona.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www.lilly.ie/en/responsibility/partnerships/community-engagement.asp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wit.ie/news/education/paired-science-programme-brings-local-industry-and-schools-together" TargetMode="External"/><Relationship Id="rId2" Type="http://schemas.openxmlformats.org/officeDocument/2006/relationships/hyperlink" Target="https://www.smartfutures.i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weforum.org/agenda/2016/03/21st-century-skills-future-jobs-student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weforum.org/agenda/2016/03/21st-century-skills-future-jobs-studen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stemalliance.eu/"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news.microsoft.com/europe/features/dont-european-girls-like-science-technology/"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http://www.iwish.ie/" TargetMode="External"/><Relationship Id="rId5" Type="http://schemas.openxmlformats.org/officeDocument/2006/relationships/hyperlink" Target="https://www.stem2d.org/" TargetMode="Externa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34178"/>
            <a:ext cx="9144000" cy="3189644"/>
          </a:xfrm>
          <a:prstGeom prst="rect">
            <a:avLst/>
          </a:prstGeom>
        </p:spPr>
      </p:pic>
      <p:sp>
        <p:nvSpPr>
          <p:cNvPr id="2" name="Textfeld 1"/>
          <p:cNvSpPr txBox="1"/>
          <p:nvPr/>
        </p:nvSpPr>
        <p:spPr>
          <a:xfrm>
            <a:off x="2339752" y="566125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pic>
        <p:nvPicPr>
          <p:cNvPr id="4" name="Picture 2" descr="http://www.erasmus-artist.eu/images/eu_flag_co_funded_pos_-rgb-_right.jpg?crc=3942257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340" y="0"/>
            <a:ext cx="4440660" cy="126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525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Connecting school and industry</a:t>
            </a:r>
            <a:endParaRPr lang="en-IE" b="1" dirty="0"/>
          </a:p>
        </p:txBody>
      </p:sp>
      <p:sp>
        <p:nvSpPr>
          <p:cNvPr id="3" name="Content Placeholder 2"/>
          <p:cNvSpPr>
            <a:spLocks noGrp="1"/>
          </p:cNvSpPr>
          <p:nvPr>
            <p:ph idx="1"/>
          </p:nvPr>
        </p:nvSpPr>
        <p:spPr/>
        <p:txBody>
          <a:bodyPr/>
          <a:lstStyle/>
          <a:p>
            <a:pPr marL="0" indent="0">
              <a:buNone/>
            </a:pPr>
            <a:r>
              <a:rPr lang="en-GB" dirty="0"/>
              <a:t>Teachers and students need to know how science is used in industry and in society and how it connects with the school curriculum.</a:t>
            </a:r>
          </a:p>
          <a:p>
            <a:pPr marL="0" indent="0">
              <a:buNone/>
            </a:pPr>
            <a:endParaRPr lang="en-GB" dirty="0"/>
          </a:p>
          <a:p>
            <a:pPr marL="0" indent="0">
              <a:buNone/>
            </a:pPr>
            <a:r>
              <a:rPr lang="en-GB" dirty="0"/>
              <a:t>Science in school                       Science in industry</a:t>
            </a:r>
          </a:p>
          <a:p>
            <a:pPr marL="0" indent="0">
              <a:buNone/>
            </a:pPr>
            <a:endParaRPr lang="en-GB" dirty="0"/>
          </a:p>
          <a:p>
            <a:pPr marL="0" indent="0">
              <a:buNone/>
            </a:pPr>
            <a:r>
              <a:rPr lang="en-GB" dirty="0">
                <a:solidFill>
                  <a:srgbClr val="FF0000"/>
                </a:solidFill>
              </a:rPr>
              <a:t>Also people in industry need to know what is taught in school science.</a:t>
            </a:r>
            <a:endParaRPr lang="en-IE" dirty="0">
              <a:solidFill>
                <a:srgbClr val="FF0000"/>
              </a:solidFill>
            </a:endParaRPr>
          </a:p>
        </p:txBody>
      </p:sp>
      <p:sp>
        <p:nvSpPr>
          <p:cNvPr id="4" name="Left-Right Arrow 3"/>
          <p:cNvSpPr/>
          <p:nvPr/>
        </p:nvSpPr>
        <p:spPr>
          <a:xfrm>
            <a:off x="3707904" y="378904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Slide Number Placeholder 4"/>
          <p:cNvSpPr>
            <a:spLocks noGrp="1"/>
          </p:cNvSpPr>
          <p:nvPr>
            <p:ph type="sldNum" sz="quarter" idx="12"/>
          </p:nvPr>
        </p:nvSpPr>
        <p:spPr/>
        <p:txBody>
          <a:bodyPr/>
          <a:lstStyle/>
          <a:p>
            <a:fld id="{B1BE89EA-82D8-491D-A8E7-DFF7E886FC86}" type="slidenum">
              <a:rPr lang="en-IE" smtClean="0"/>
              <a:pPr/>
              <a:t>10</a:t>
            </a:fld>
            <a:endParaRPr lang="en-IE"/>
          </a:p>
        </p:txBody>
      </p:sp>
      <p:sp>
        <p:nvSpPr>
          <p:cNvPr id="6" name="Footer Placeholder 5"/>
          <p:cNvSpPr>
            <a:spLocks noGrp="1"/>
          </p:cNvSpPr>
          <p:nvPr>
            <p:ph type="ftr" sz="quarter" idx="11"/>
          </p:nvPr>
        </p:nvSpPr>
        <p:spPr/>
        <p:txBody>
          <a:bodyPr/>
          <a:lstStyle/>
          <a:p>
            <a:r>
              <a:rPr lang="en-IE"/>
              <a:t>ARTIST wokshop, Manila May 2018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How to connect?</a:t>
            </a:r>
            <a:endParaRPr lang="en-IE" b="1" dirty="0"/>
          </a:p>
        </p:txBody>
      </p:sp>
      <p:sp>
        <p:nvSpPr>
          <p:cNvPr id="3" name="Content Placeholder 2"/>
          <p:cNvSpPr>
            <a:spLocks noGrp="1"/>
          </p:cNvSpPr>
          <p:nvPr>
            <p:ph idx="1"/>
          </p:nvPr>
        </p:nvSpPr>
        <p:spPr/>
        <p:txBody>
          <a:bodyPr/>
          <a:lstStyle/>
          <a:p>
            <a:pPr>
              <a:buNone/>
            </a:pPr>
            <a:r>
              <a:rPr lang="en-GB" dirty="0"/>
              <a:t>Many ways to connect school science curricula and science in industry and society:</a:t>
            </a:r>
          </a:p>
          <a:p>
            <a:r>
              <a:rPr lang="en-GB" dirty="0"/>
              <a:t>Visits to industry by teachers and students.</a:t>
            </a:r>
          </a:p>
          <a:p>
            <a:r>
              <a:rPr lang="en-GB" dirty="0"/>
              <a:t>Visits to schools by scientists.</a:t>
            </a:r>
          </a:p>
          <a:p>
            <a:r>
              <a:rPr lang="en-GB" dirty="0"/>
              <a:t>Teaching materials connecting school science and science in industry e.g. Websites, videos, worksheets, books, posters etc.</a:t>
            </a:r>
            <a:endParaRPr lang="en-IE" dirty="0"/>
          </a:p>
        </p:txBody>
      </p:sp>
      <p:sp>
        <p:nvSpPr>
          <p:cNvPr id="4" name="Slide Number Placeholder 3"/>
          <p:cNvSpPr>
            <a:spLocks noGrp="1"/>
          </p:cNvSpPr>
          <p:nvPr>
            <p:ph type="sldNum" sz="quarter" idx="12"/>
          </p:nvPr>
        </p:nvSpPr>
        <p:spPr/>
        <p:txBody>
          <a:bodyPr/>
          <a:lstStyle/>
          <a:p>
            <a:fld id="{B1BE89EA-82D8-491D-A8E7-DFF7E886FC86}" type="slidenum">
              <a:rPr lang="en-IE" smtClean="0"/>
              <a:pPr/>
              <a:t>11</a:t>
            </a:fld>
            <a:endParaRPr lang="en-IE"/>
          </a:p>
        </p:txBody>
      </p:sp>
      <p:sp>
        <p:nvSpPr>
          <p:cNvPr id="5" name="Footer Placeholder 4"/>
          <p:cNvSpPr>
            <a:spLocks noGrp="1"/>
          </p:cNvSpPr>
          <p:nvPr>
            <p:ph type="ftr" sz="quarter" idx="11"/>
          </p:nvPr>
        </p:nvSpPr>
        <p:spPr/>
        <p:txBody>
          <a:bodyPr/>
          <a:lstStyle/>
          <a:p>
            <a:r>
              <a:rPr lang="en-IE"/>
              <a:t>ARTIST wokshop, Manila May 2018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Developing teaching materials using AR</a:t>
            </a:r>
            <a:endParaRPr lang="en-IE" b="1" dirty="0"/>
          </a:p>
        </p:txBody>
      </p:sp>
      <p:sp>
        <p:nvSpPr>
          <p:cNvPr id="3" name="Content Placeholder 2"/>
          <p:cNvSpPr>
            <a:spLocks noGrp="1"/>
          </p:cNvSpPr>
          <p:nvPr>
            <p:ph idx="1"/>
          </p:nvPr>
        </p:nvSpPr>
        <p:spPr/>
        <p:txBody>
          <a:bodyPr/>
          <a:lstStyle/>
          <a:p>
            <a:pPr marL="0" indent="0">
              <a:buNone/>
            </a:pPr>
            <a:r>
              <a:rPr lang="en-GB" dirty="0"/>
              <a:t>Relevant and engaging teaching materials need to be developed in </a:t>
            </a:r>
            <a:r>
              <a:rPr lang="en-GB" dirty="0">
                <a:solidFill>
                  <a:srgbClr val="FF0000"/>
                </a:solidFill>
              </a:rPr>
              <a:t>partnership </a:t>
            </a:r>
            <a:r>
              <a:rPr lang="en-GB" dirty="0"/>
              <a:t>between teachers in schools and scientists in industry using an AR model.</a:t>
            </a:r>
          </a:p>
          <a:p>
            <a:pPr>
              <a:buNone/>
            </a:pPr>
            <a:r>
              <a:rPr lang="en-GB" dirty="0"/>
              <a:t>.</a:t>
            </a:r>
            <a:endParaRPr lang="en-IE" dirty="0"/>
          </a:p>
        </p:txBody>
      </p:sp>
      <p:pic>
        <p:nvPicPr>
          <p:cNvPr id="4" name="Picture 3" descr="Image result for action research model for teachers"/>
          <p:cNvPicPr/>
          <p:nvPr/>
        </p:nvPicPr>
        <p:blipFill>
          <a:blip r:embed="rId2" cstate="print"/>
          <a:srcRect/>
          <a:stretch>
            <a:fillRect/>
          </a:stretch>
        </p:blipFill>
        <p:spPr bwMode="auto">
          <a:xfrm>
            <a:off x="4860032" y="3284984"/>
            <a:ext cx="3456384" cy="266429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1BE89EA-82D8-491D-A8E7-DFF7E886FC86}" type="slidenum">
              <a:rPr lang="en-IE" smtClean="0"/>
              <a:pPr/>
              <a:t>12</a:t>
            </a:fld>
            <a:endParaRPr lang="en-IE"/>
          </a:p>
        </p:txBody>
      </p:sp>
      <p:sp>
        <p:nvSpPr>
          <p:cNvPr id="6" name="Footer Placeholder 5"/>
          <p:cNvSpPr>
            <a:spLocks noGrp="1"/>
          </p:cNvSpPr>
          <p:nvPr>
            <p:ph type="ftr" sz="quarter" idx="11"/>
          </p:nvPr>
        </p:nvSpPr>
        <p:spPr/>
        <p:txBody>
          <a:bodyPr/>
          <a:lstStyle/>
          <a:p>
            <a:r>
              <a:rPr lang="en-IE"/>
              <a:t>ARTIST wokshop, Manila May 2018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Criteria for teaching materials</a:t>
            </a:r>
            <a:endParaRPr lang="en-IE" b="1" dirty="0"/>
          </a:p>
        </p:txBody>
      </p:sp>
      <p:sp>
        <p:nvSpPr>
          <p:cNvPr id="3" name="Content Placeholder 2"/>
          <p:cNvSpPr>
            <a:spLocks noGrp="1"/>
          </p:cNvSpPr>
          <p:nvPr>
            <p:ph idx="1"/>
          </p:nvPr>
        </p:nvSpPr>
        <p:spPr/>
        <p:txBody>
          <a:bodyPr/>
          <a:lstStyle/>
          <a:p>
            <a:r>
              <a:rPr lang="en-GB" dirty="0"/>
              <a:t>Need to match the school curriculum.</a:t>
            </a:r>
          </a:p>
          <a:p>
            <a:r>
              <a:rPr lang="en-GB" dirty="0"/>
              <a:t>Need to match the ability and interests of students.</a:t>
            </a:r>
          </a:p>
          <a:p>
            <a:r>
              <a:rPr lang="en-GB" dirty="0"/>
              <a:t>Need to relate to  national/local industry.</a:t>
            </a:r>
          </a:p>
          <a:p>
            <a:r>
              <a:rPr lang="en-GB" dirty="0"/>
              <a:t>Need to have suitable pedagogical design.</a:t>
            </a:r>
          </a:p>
          <a:p>
            <a:r>
              <a:rPr lang="en-GB" dirty="0"/>
              <a:t>Need to be low-cost and readily available.</a:t>
            </a:r>
          </a:p>
          <a:p>
            <a:r>
              <a:rPr lang="en-GB" dirty="0"/>
              <a:t>Need to be interesting, relevant and engaging.</a:t>
            </a:r>
            <a:endParaRPr lang="en-IE" dirty="0"/>
          </a:p>
        </p:txBody>
      </p:sp>
      <p:sp>
        <p:nvSpPr>
          <p:cNvPr id="4" name="Footer Placeholder 3"/>
          <p:cNvSpPr>
            <a:spLocks noGrp="1"/>
          </p:cNvSpPr>
          <p:nvPr>
            <p:ph type="ftr" sz="quarter" idx="11"/>
          </p:nvPr>
        </p:nvSpPr>
        <p:spPr/>
        <p:txBody>
          <a:bodyPr/>
          <a:lstStyle/>
          <a:p>
            <a:r>
              <a:rPr lang="en-IE"/>
              <a:t>ARTIST wokshop, Manila May 2018</a:t>
            </a:r>
          </a:p>
        </p:txBody>
      </p:sp>
      <p:sp>
        <p:nvSpPr>
          <p:cNvPr id="5" name="Slide Number Placeholder 4"/>
          <p:cNvSpPr>
            <a:spLocks noGrp="1"/>
          </p:cNvSpPr>
          <p:nvPr>
            <p:ph type="sldNum" sz="quarter" idx="12"/>
          </p:nvPr>
        </p:nvSpPr>
        <p:spPr/>
        <p:txBody>
          <a:bodyPr/>
          <a:lstStyle/>
          <a:p>
            <a:fld id="{B1BE89EA-82D8-491D-A8E7-DFF7E886FC86}" type="slidenum">
              <a:rPr lang="en-IE" smtClean="0"/>
              <a:pPr/>
              <a:t>13</a:t>
            </a:fld>
            <a:endParaRPr lang="en-I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p:spPr>
        <p:txBody>
          <a:bodyPr/>
          <a:lstStyle/>
          <a:p>
            <a:r>
              <a:rPr lang="en-IE"/>
              <a:t>22 ICCE/11 ECRICE Rome 15-20 July 2013</a:t>
            </a:r>
            <a:endParaRPr lang="en-GB"/>
          </a:p>
        </p:txBody>
      </p:sp>
      <p:sp>
        <p:nvSpPr>
          <p:cNvPr id="7171" name="Slide Number Placeholder 5"/>
          <p:cNvSpPr>
            <a:spLocks noGrp="1"/>
          </p:cNvSpPr>
          <p:nvPr>
            <p:ph type="sldNum" sz="quarter" idx="12"/>
          </p:nvPr>
        </p:nvSpPr>
        <p:spPr>
          <a:noFill/>
        </p:spPr>
        <p:txBody>
          <a:bodyPr/>
          <a:lstStyle/>
          <a:p>
            <a:fld id="{9AC7F749-BD1A-42F5-9F0D-493D2EC87DF2}" type="slidenum">
              <a:rPr lang="en-GB" smtClean="0"/>
              <a:pPr/>
              <a:t>14</a:t>
            </a:fld>
            <a:endParaRPr lang="en-GB"/>
          </a:p>
        </p:txBody>
      </p:sp>
      <p:sp>
        <p:nvSpPr>
          <p:cNvPr id="7172" name="Rectangle 2"/>
          <p:cNvSpPr>
            <a:spLocks noGrp="1" noChangeArrowheads="1"/>
          </p:cNvSpPr>
          <p:nvPr>
            <p:ph type="title"/>
          </p:nvPr>
        </p:nvSpPr>
        <p:spPr/>
        <p:txBody>
          <a:bodyPr/>
          <a:lstStyle/>
          <a:p>
            <a:pPr eaLnBrk="1" hangingPunct="1"/>
            <a:r>
              <a:rPr lang="en-GB" b="1" dirty="0"/>
              <a:t>Example: TY Science project at UL</a:t>
            </a:r>
          </a:p>
        </p:txBody>
      </p:sp>
      <p:sp>
        <p:nvSpPr>
          <p:cNvPr id="7173" name="Rectangle 3"/>
          <p:cNvSpPr>
            <a:spLocks noGrp="1" noChangeArrowheads="1"/>
          </p:cNvSpPr>
          <p:nvPr>
            <p:ph type="body" idx="1"/>
          </p:nvPr>
        </p:nvSpPr>
        <p:spPr/>
        <p:txBody>
          <a:bodyPr>
            <a:normAutofit fontScale="92500" lnSpcReduction="10000"/>
          </a:bodyPr>
          <a:lstStyle/>
          <a:p>
            <a:pPr eaLnBrk="1" hangingPunct="1"/>
            <a:r>
              <a:rPr lang="en-GB" dirty="0"/>
              <a:t>The TY Science project aims to provide teachers with interesting, relevant, context-based materials for TYO (age 15-16).</a:t>
            </a:r>
          </a:p>
          <a:p>
            <a:pPr eaLnBrk="1" hangingPunct="1"/>
            <a:r>
              <a:rPr lang="en-GB" dirty="0"/>
              <a:t>The overall aim is to make science more interesting, in order to encourage more students to take senior cycle science subjects.</a:t>
            </a:r>
          </a:p>
          <a:p>
            <a:pPr eaLnBrk="1" hangingPunct="1"/>
            <a:r>
              <a:rPr lang="en-GB" dirty="0"/>
              <a:t>It involves final year trainee science teachers developing teaching modules as a Final Year Project.</a:t>
            </a:r>
          </a:p>
          <a:p>
            <a:pPr eaLnBrk="1" hangingPunct="1"/>
            <a:r>
              <a:rPr lang="en-GB" dirty="0"/>
              <a:t>Produces low cost teaching materials.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development of materials</a:t>
            </a:r>
            <a:endParaRPr lang="en-IE" dirty="0"/>
          </a:p>
        </p:txBody>
      </p:sp>
      <p:graphicFrame>
        <p:nvGraphicFramePr>
          <p:cNvPr id="4" name="Content Placeholder 28"/>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6C048035-77FD-42C5-BDB9-E14510C4A6BD}" type="slidenum">
              <a:rPr lang="en-IE" smtClean="0"/>
              <a:pPr/>
              <a:t>15</a:t>
            </a:fld>
            <a:endParaRPr lang="en-IE"/>
          </a:p>
        </p:txBody>
      </p:sp>
      <p:sp>
        <p:nvSpPr>
          <p:cNvPr id="6" name="Footer Placeholder 5"/>
          <p:cNvSpPr>
            <a:spLocks noGrp="1"/>
          </p:cNvSpPr>
          <p:nvPr>
            <p:ph type="ftr" sz="quarter" idx="11"/>
          </p:nvPr>
        </p:nvSpPr>
        <p:spPr/>
        <p:txBody>
          <a:bodyPr/>
          <a:lstStyle/>
          <a:p>
            <a:r>
              <a:rPr lang="en-IE"/>
              <a:t>22 ICCE/11 ECRICE Rome 15-20 July 2013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p:spPr>
        <p:txBody>
          <a:bodyPr/>
          <a:lstStyle/>
          <a:p>
            <a:r>
              <a:rPr lang="en-IE"/>
              <a:t>22 ICCE/11 ECRICE Rome 15-20 July 2013</a:t>
            </a:r>
            <a:endParaRPr lang="en-GB"/>
          </a:p>
        </p:txBody>
      </p:sp>
      <p:sp>
        <p:nvSpPr>
          <p:cNvPr id="14339" name="Slide Number Placeholder 5"/>
          <p:cNvSpPr>
            <a:spLocks noGrp="1"/>
          </p:cNvSpPr>
          <p:nvPr>
            <p:ph type="sldNum" sz="quarter" idx="12"/>
          </p:nvPr>
        </p:nvSpPr>
        <p:spPr>
          <a:noFill/>
        </p:spPr>
        <p:txBody>
          <a:bodyPr/>
          <a:lstStyle/>
          <a:p>
            <a:fld id="{D3395B81-728E-4C46-BD83-92B6C0904B4B}" type="slidenum">
              <a:rPr lang="en-GB" smtClean="0"/>
              <a:pPr/>
              <a:t>16</a:t>
            </a:fld>
            <a:endParaRPr lang="en-GB"/>
          </a:p>
        </p:txBody>
      </p:sp>
      <p:sp>
        <p:nvSpPr>
          <p:cNvPr id="14340" name="Rectangle 2"/>
          <p:cNvSpPr>
            <a:spLocks noGrp="1" noChangeArrowheads="1"/>
          </p:cNvSpPr>
          <p:nvPr>
            <p:ph type="title"/>
          </p:nvPr>
        </p:nvSpPr>
        <p:spPr/>
        <p:txBody>
          <a:bodyPr/>
          <a:lstStyle/>
          <a:p>
            <a:pPr eaLnBrk="1" hangingPunct="1"/>
            <a:r>
              <a:rPr lang="en-GB"/>
              <a:t>Module themes</a:t>
            </a:r>
          </a:p>
        </p:txBody>
      </p:sp>
      <p:sp>
        <p:nvSpPr>
          <p:cNvPr id="14341" name="Rectangle 3"/>
          <p:cNvSpPr>
            <a:spLocks noGrp="1" noChangeArrowheads="1"/>
          </p:cNvSpPr>
          <p:nvPr>
            <p:ph type="body" idx="1"/>
          </p:nvPr>
        </p:nvSpPr>
        <p:spPr>
          <a:xfrm>
            <a:off x="457200" y="1268760"/>
            <a:ext cx="8229600" cy="5040560"/>
          </a:xfrm>
        </p:spPr>
        <p:txBody>
          <a:bodyPr>
            <a:normAutofit fontScale="77500" lnSpcReduction="20000"/>
          </a:bodyPr>
          <a:lstStyle/>
          <a:p>
            <a:pPr>
              <a:buNone/>
            </a:pPr>
            <a:r>
              <a:rPr lang="en-GB" sz="2600" dirty="0"/>
              <a:t>Completed and available to teachers (date of publication) and author</a:t>
            </a:r>
          </a:p>
          <a:p>
            <a:pPr eaLnBrk="1" hangingPunct="1"/>
            <a:r>
              <a:rPr lang="en-GB" sz="2600" b="1" dirty="0">
                <a:solidFill>
                  <a:srgbClr val="0070C0"/>
                </a:solidFill>
              </a:rPr>
              <a:t>Forensic Science </a:t>
            </a:r>
            <a:r>
              <a:rPr lang="en-GB" sz="2600" dirty="0"/>
              <a:t>(2004) </a:t>
            </a:r>
            <a:r>
              <a:rPr lang="en-GB" sz="2600" dirty="0" err="1"/>
              <a:t>Sindy</a:t>
            </a:r>
            <a:r>
              <a:rPr lang="en-GB" sz="2600" dirty="0"/>
              <a:t> </a:t>
            </a:r>
            <a:r>
              <a:rPr lang="en-GB" sz="2600" dirty="0" err="1"/>
              <a:t>Meleady</a:t>
            </a:r>
            <a:endParaRPr lang="en-GB" sz="2600" dirty="0"/>
          </a:p>
          <a:p>
            <a:pPr eaLnBrk="1" hangingPunct="1"/>
            <a:r>
              <a:rPr lang="en-GB" sz="2600" b="1" dirty="0">
                <a:solidFill>
                  <a:srgbClr val="0070C0"/>
                </a:solidFill>
              </a:rPr>
              <a:t>Cosmetic Science </a:t>
            </a:r>
            <a:r>
              <a:rPr lang="en-GB" sz="2600" dirty="0"/>
              <a:t>(2004) Audrey O’Grady</a:t>
            </a:r>
          </a:p>
          <a:p>
            <a:pPr eaLnBrk="1" hangingPunct="1"/>
            <a:r>
              <a:rPr lang="en-GB" sz="2600" b="1" dirty="0">
                <a:solidFill>
                  <a:srgbClr val="0070C0"/>
                </a:solidFill>
              </a:rPr>
              <a:t>The Science of Sport </a:t>
            </a:r>
            <a:r>
              <a:rPr lang="en-GB" sz="2600" dirty="0"/>
              <a:t>(2004) Maria Sheehan</a:t>
            </a:r>
          </a:p>
          <a:p>
            <a:pPr eaLnBrk="1" hangingPunct="1"/>
            <a:r>
              <a:rPr lang="en-GB" sz="2600" b="1" dirty="0">
                <a:solidFill>
                  <a:srgbClr val="0070C0"/>
                </a:solidFill>
              </a:rPr>
              <a:t>Science of Survival </a:t>
            </a:r>
            <a:r>
              <a:rPr lang="en-GB" sz="2600" dirty="0"/>
              <a:t>(2007) Rebecca Moran</a:t>
            </a:r>
          </a:p>
          <a:p>
            <a:pPr eaLnBrk="1" hangingPunct="1"/>
            <a:r>
              <a:rPr lang="en-GB" sz="2600" b="1" dirty="0">
                <a:solidFill>
                  <a:srgbClr val="0070C0"/>
                </a:solidFill>
              </a:rPr>
              <a:t>Environmental Science </a:t>
            </a:r>
            <a:r>
              <a:rPr lang="en-GB" sz="2600" dirty="0"/>
              <a:t>(2007) Sarah Hayes</a:t>
            </a:r>
          </a:p>
          <a:p>
            <a:pPr eaLnBrk="1" hangingPunct="1"/>
            <a:r>
              <a:rPr lang="en-GB" sz="2600" b="1" dirty="0">
                <a:solidFill>
                  <a:srgbClr val="0070C0"/>
                </a:solidFill>
              </a:rPr>
              <a:t>Issues in Science (2009) </a:t>
            </a:r>
            <a:r>
              <a:rPr lang="en-GB" sz="2600" dirty="0" err="1"/>
              <a:t>Ciara</a:t>
            </a:r>
            <a:r>
              <a:rPr lang="en-GB" sz="2600" dirty="0"/>
              <a:t> Hayes</a:t>
            </a:r>
          </a:p>
          <a:p>
            <a:pPr eaLnBrk="1" hangingPunct="1"/>
            <a:r>
              <a:rPr lang="en-GB" sz="2600" b="1" dirty="0">
                <a:solidFill>
                  <a:srgbClr val="0070C0"/>
                </a:solidFill>
              </a:rPr>
              <a:t>Science and Medicine (2009) </a:t>
            </a:r>
            <a:r>
              <a:rPr lang="en-GB" sz="2600" dirty="0"/>
              <a:t>Karen Murphy</a:t>
            </a:r>
          </a:p>
          <a:p>
            <a:pPr eaLnBrk="1" hangingPunct="1"/>
            <a:r>
              <a:rPr lang="en-GB" sz="2600" b="1" dirty="0">
                <a:solidFill>
                  <a:srgbClr val="0070C0"/>
                </a:solidFill>
              </a:rPr>
              <a:t>Food Science (2009) </a:t>
            </a:r>
            <a:r>
              <a:rPr lang="en-GB" sz="2600" dirty="0"/>
              <a:t>Anne </a:t>
            </a:r>
            <a:r>
              <a:rPr lang="en-GB" sz="2600" dirty="0" err="1"/>
              <a:t>O’Dwyer</a:t>
            </a:r>
            <a:endParaRPr lang="en-GB" sz="2600" dirty="0"/>
          </a:p>
          <a:p>
            <a:pPr eaLnBrk="1" hangingPunct="1">
              <a:buNone/>
            </a:pPr>
            <a:r>
              <a:rPr lang="en-GB" sz="2600" dirty="0"/>
              <a:t>Under revision</a:t>
            </a:r>
          </a:p>
          <a:p>
            <a:r>
              <a:rPr lang="en-GB" sz="2600" dirty="0">
                <a:solidFill>
                  <a:srgbClr val="FF0000"/>
                </a:solidFill>
              </a:rPr>
              <a:t>Space Science &amp; Technology (2009) Walter </a:t>
            </a:r>
            <a:r>
              <a:rPr lang="en-GB" sz="2600" dirty="0" err="1">
                <a:solidFill>
                  <a:srgbClr val="FF0000"/>
                </a:solidFill>
              </a:rPr>
              <a:t>Mahony</a:t>
            </a:r>
            <a:r>
              <a:rPr lang="en-GB" sz="2600" dirty="0">
                <a:solidFill>
                  <a:srgbClr val="FF0000"/>
                </a:solidFill>
              </a:rPr>
              <a:t> </a:t>
            </a:r>
          </a:p>
          <a:p>
            <a:r>
              <a:rPr lang="en-GB" sz="2600" dirty="0">
                <a:solidFill>
                  <a:srgbClr val="FF0000"/>
                </a:solidFill>
              </a:rPr>
              <a:t>Science of Cleaning  (2010) Maeve Liston</a:t>
            </a:r>
          </a:p>
          <a:p>
            <a:r>
              <a:rPr lang="en-GB" sz="2600" dirty="0">
                <a:solidFill>
                  <a:srgbClr val="FF0000"/>
                </a:solidFill>
              </a:rPr>
              <a:t>Waste not, want not  (2010) Hannah McDonnell</a:t>
            </a:r>
          </a:p>
          <a:p>
            <a:r>
              <a:rPr lang="en-GB" sz="2600" dirty="0">
                <a:solidFill>
                  <a:srgbClr val="FF0000"/>
                </a:solidFill>
              </a:rPr>
              <a:t>Power for the future (2010)  Nicholas Ryan </a:t>
            </a:r>
          </a:p>
          <a:p>
            <a:r>
              <a:rPr lang="en-GB" sz="2600" dirty="0">
                <a:solidFill>
                  <a:srgbClr val="FF0000"/>
                </a:solidFill>
              </a:rPr>
              <a:t>Science of Toys  (2011) </a:t>
            </a:r>
            <a:r>
              <a:rPr lang="en-GB" sz="2600" dirty="0" err="1">
                <a:solidFill>
                  <a:srgbClr val="FF0000"/>
                </a:solidFill>
              </a:rPr>
              <a:t>Joannah</a:t>
            </a:r>
            <a:r>
              <a:rPr lang="en-GB" sz="2600" dirty="0">
                <a:solidFill>
                  <a:srgbClr val="FF0000"/>
                </a:solidFill>
              </a:rPr>
              <a:t> Kennedy </a:t>
            </a:r>
          </a:p>
          <a:p>
            <a:r>
              <a:rPr lang="en-GB" sz="2600" dirty="0">
                <a:solidFill>
                  <a:srgbClr val="FF0000"/>
                </a:solidFill>
              </a:rPr>
              <a:t>Smart Materials  (2011) Martin Sheehan</a:t>
            </a:r>
          </a:p>
          <a:p>
            <a:pPr eaLnBrk="1" hangingPunct="1"/>
            <a:endParaRPr lang="en-GB" sz="2400" dirty="0">
              <a:solidFill>
                <a:srgbClr val="CC66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t>
            </a:r>
            <a:r>
              <a:rPr lang="en-GB" b="1" dirty="0"/>
              <a:t>Teaching materials from</a:t>
            </a:r>
            <a:br>
              <a:rPr lang="en-GB" b="1" dirty="0"/>
            </a:br>
            <a:r>
              <a:rPr lang="en-GB" b="1" dirty="0"/>
              <a:t>             industry </a:t>
            </a:r>
            <a:r>
              <a:rPr lang="en-GB" b="1" dirty="0">
                <a:hlinkClick r:id="rId2"/>
              </a:rPr>
              <a:t>www.sta.ie</a:t>
            </a:r>
            <a:r>
              <a:rPr lang="en-GB" b="1" dirty="0"/>
              <a:t/>
            </a:r>
            <a:br>
              <a:rPr lang="en-GB" b="1" dirty="0"/>
            </a:br>
            <a:endParaRPr lang="en-IE" b="1" dirty="0"/>
          </a:p>
        </p:txBody>
      </p:sp>
      <p:sp>
        <p:nvSpPr>
          <p:cNvPr id="3" name="Content Placeholder 2"/>
          <p:cNvSpPr>
            <a:spLocks noGrp="1"/>
          </p:cNvSpPr>
          <p:nvPr>
            <p:ph idx="1"/>
          </p:nvPr>
        </p:nvSpPr>
        <p:spPr/>
        <p:txBody>
          <a:bodyPr>
            <a:normAutofit lnSpcReduction="10000"/>
          </a:bodyPr>
          <a:lstStyle/>
          <a:p>
            <a:endParaRPr lang="en-IE" b="1" dirty="0"/>
          </a:p>
          <a:p>
            <a:endParaRPr lang="en-IE" b="1" dirty="0"/>
          </a:p>
          <a:p>
            <a:endParaRPr lang="en-IE" b="1" dirty="0"/>
          </a:p>
          <a:p>
            <a:endParaRPr lang="en-IE" b="1" dirty="0"/>
          </a:p>
          <a:p>
            <a:r>
              <a:rPr lang="en-IE" dirty="0"/>
              <a:t>Science and Technology in Action (STA) annually produce a set of industry-led lessons, designed to support the teaching of science and related subjects in Irish second level schools.</a:t>
            </a:r>
          </a:p>
        </p:txBody>
      </p:sp>
      <p:sp>
        <p:nvSpPr>
          <p:cNvPr id="4" name="Footer Placeholder 3"/>
          <p:cNvSpPr>
            <a:spLocks noGrp="1"/>
          </p:cNvSpPr>
          <p:nvPr>
            <p:ph type="ftr" sz="quarter" idx="11"/>
          </p:nvPr>
        </p:nvSpPr>
        <p:spPr/>
        <p:txBody>
          <a:bodyPr/>
          <a:lstStyle/>
          <a:p>
            <a:r>
              <a:rPr lang="en-IE"/>
              <a:t>ARTIST wokshop, Manila May 2018</a:t>
            </a:r>
          </a:p>
        </p:txBody>
      </p:sp>
      <p:sp>
        <p:nvSpPr>
          <p:cNvPr id="5" name="Slide Number Placeholder 4"/>
          <p:cNvSpPr>
            <a:spLocks noGrp="1"/>
          </p:cNvSpPr>
          <p:nvPr>
            <p:ph type="sldNum" sz="quarter" idx="12"/>
          </p:nvPr>
        </p:nvSpPr>
        <p:spPr/>
        <p:txBody>
          <a:bodyPr/>
          <a:lstStyle/>
          <a:p>
            <a:fld id="{B1BE89EA-82D8-491D-A8E7-DFF7E886FC86}" type="slidenum">
              <a:rPr lang="en-IE" smtClean="0"/>
              <a:pPr/>
              <a:t>17</a:t>
            </a:fld>
            <a:endParaRPr lang="en-IE"/>
          </a:p>
        </p:txBody>
      </p:sp>
      <p:pic>
        <p:nvPicPr>
          <p:cNvPr id="9" name="Picture 2" descr="Image result for 13th Science and Technology in Action"/>
          <p:cNvPicPr>
            <a:picLocks noChangeAspect="1" noChangeArrowheads="1"/>
          </p:cNvPicPr>
          <p:nvPr/>
        </p:nvPicPr>
        <p:blipFill>
          <a:blip r:embed="rId3" cstate="print"/>
          <a:srcRect/>
          <a:stretch>
            <a:fillRect/>
          </a:stretch>
        </p:blipFill>
        <p:spPr bwMode="auto">
          <a:xfrm>
            <a:off x="0" y="0"/>
            <a:ext cx="2793389" cy="354682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Courses and projects</a:t>
            </a:r>
            <a:endParaRPr lang="en-IE" b="1" dirty="0"/>
          </a:p>
        </p:txBody>
      </p:sp>
      <p:sp>
        <p:nvSpPr>
          <p:cNvPr id="3" name="Content Placeholder 2"/>
          <p:cNvSpPr>
            <a:spLocks noGrp="1"/>
          </p:cNvSpPr>
          <p:nvPr>
            <p:ph idx="1"/>
          </p:nvPr>
        </p:nvSpPr>
        <p:spPr/>
        <p:txBody>
          <a:bodyPr>
            <a:normAutofit lnSpcReduction="10000"/>
          </a:bodyPr>
          <a:lstStyle/>
          <a:p>
            <a:r>
              <a:rPr lang="en-GB" dirty="0"/>
              <a:t>Developing teaching programmes in schools e.g. STEAM </a:t>
            </a:r>
            <a:r>
              <a:rPr lang="en-GB" u="sng" dirty="0">
                <a:hlinkClick r:id="rId2"/>
              </a:rPr>
              <a:t>www.steam-ed.ie/</a:t>
            </a:r>
            <a:r>
              <a:rPr lang="en-GB" dirty="0"/>
              <a:t>; Discover Primary Science</a:t>
            </a:r>
            <a:endParaRPr lang="en-IE" dirty="0"/>
          </a:p>
          <a:p>
            <a:r>
              <a:rPr lang="en-GB" dirty="0"/>
              <a:t> Project work linked to industry or in collaboration with industry for science fairs.</a:t>
            </a:r>
            <a:endParaRPr lang="en-IE" dirty="0"/>
          </a:p>
          <a:p>
            <a:r>
              <a:rPr lang="en-GB" dirty="0"/>
              <a:t>Industry-sponsored CPD courses for teachers e.g. Amgen teach programme (</a:t>
            </a:r>
            <a:r>
              <a:rPr lang="en-GB" u="sng" dirty="0">
                <a:hlinkClick r:id="rId3"/>
              </a:rPr>
              <a:t>http://www.amgenteach.eu/ireland</a:t>
            </a:r>
            <a:r>
              <a:rPr lang="en-GB" dirty="0"/>
              <a:t>; CPD courses run in collaboration with PDST).</a:t>
            </a:r>
            <a:endParaRPr lang="en-IE" dirty="0"/>
          </a:p>
          <a:p>
            <a:endParaRPr lang="en-IE" dirty="0"/>
          </a:p>
        </p:txBody>
      </p:sp>
      <p:sp>
        <p:nvSpPr>
          <p:cNvPr id="4" name="Footer Placeholder 3"/>
          <p:cNvSpPr>
            <a:spLocks noGrp="1"/>
          </p:cNvSpPr>
          <p:nvPr>
            <p:ph type="ftr" sz="quarter" idx="11"/>
          </p:nvPr>
        </p:nvSpPr>
        <p:spPr/>
        <p:txBody>
          <a:bodyPr/>
          <a:lstStyle/>
          <a:p>
            <a:r>
              <a:rPr lang="en-IE"/>
              <a:t>ARTIST wokshop, Manila May 2018</a:t>
            </a:r>
          </a:p>
        </p:txBody>
      </p:sp>
      <p:sp>
        <p:nvSpPr>
          <p:cNvPr id="5" name="Slide Number Placeholder 4"/>
          <p:cNvSpPr>
            <a:spLocks noGrp="1"/>
          </p:cNvSpPr>
          <p:nvPr>
            <p:ph type="sldNum" sz="quarter" idx="12"/>
          </p:nvPr>
        </p:nvSpPr>
        <p:spPr/>
        <p:txBody>
          <a:bodyPr/>
          <a:lstStyle/>
          <a:p>
            <a:fld id="{B1BE89EA-82D8-491D-A8E7-DFF7E886FC86}" type="slidenum">
              <a:rPr lang="en-IE" smtClean="0"/>
              <a:pPr/>
              <a:t>18</a:t>
            </a:fld>
            <a:endParaRPr lang="en-I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Teachers into research and industry</a:t>
            </a:r>
            <a:br>
              <a:rPr lang="en-GB" b="1" dirty="0"/>
            </a:br>
            <a:r>
              <a:rPr lang="en-GB" b="1" dirty="0"/>
              <a:t>- </a:t>
            </a:r>
            <a:r>
              <a:rPr lang="en-GB" b="1"/>
              <a:t>work placement</a:t>
            </a:r>
            <a:endParaRPr lang="en-IE" b="1" dirty="0"/>
          </a:p>
        </p:txBody>
      </p:sp>
      <p:sp>
        <p:nvSpPr>
          <p:cNvPr id="3" name="Content Placeholder 2"/>
          <p:cNvSpPr>
            <a:spLocks noGrp="1"/>
          </p:cNvSpPr>
          <p:nvPr>
            <p:ph idx="1"/>
          </p:nvPr>
        </p:nvSpPr>
        <p:spPr/>
        <p:txBody>
          <a:bodyPr/>
          <a:lstStyle/>
          <a:p>
            <a:r>
              <a:rPr lang="en-GB" dirty="0"/>
              <a:t>STARS programme in Ireland (</a:t>
            </a:r>
            <a:r>
              <a:rPr lang="en-IE" dirty="0"/>
              <a:t>SFI Secondary Teachers Assistant Researchers (STARs) programme, 2004-2009) </a:t>
            </a:r>
            <a:endParaRPr lang="en-GB" dirty="0"/>
          </a:p>
          <a:p>
            <a:r>
              <a:rPr lang="en-GB" dirty="0"/>
              <a:t>Teachers in Industry (</a:t>
            </a:r>
            <a:r>
              <a:rPr lang="en-GB" u="sng" dirty="0">
                <a:hlinkClick r:id="rId2"/>
              </a:rPr>
              <a:t>www.teachersinindustry.arizona.edu</a:t>
            </a:r>
            <a:r>
              <a:rPr lang="en-GB" dirty="0"/>
              <a:t>, 2009- )</a:t>
            </a:r>
            <a:endParaRPr lang="en-IE" dirty="0"/>
          </a:p>
        </p:txBody>
      </p:sp>
      <p:sp>
        <p:nvSpPr>
          <p:cNvPr id="4" name="Footer Placeholder 3"/>
          <p:cNvSpPr>
            <a:spLocks noGrp="1"/>
          </p:cNvSpPr>
          <p:nvPr>
            <p:ph type="ftr" sz="quarter" idx="11"/>
          </p:nvPr>
        </p:nvSpPr>
        <p:spPr/>
        <p:txBody>
          <a:bodyPr/>
          <a:lstStyle/>
          <a:p>
            <a:r>
              <a:rPr lang="en-IE"/>
              <a:t>ARTIST wokshop, Manila May 2018</a:t>
            </a:r>
          </a:p>
        </p:txBody>
      </p:sp>
      <p:sp>
        <p:nvSpPr>
          <p:cNvPr id="5" name="Slide Number Placeholder 4"/>
          <p:cNvSpPr>
            <a:spLocks noGrp="1"/>
          </p:cNvSpPr>
          <p:nvPr>
            <p:ph type="sldNum" sz="quarter" idx="12"/>
          </p:nvPr>
        </p:nvSpPr>
        <p:spPr/>
        <p:txBody>
          <a:bodyPr/>
          <a:lstStyle/>
          <a:p>
            <a:fld id="{B1BE89EA-82D8-491D-A8E7-DFF7E886FC86}" type="slidenum">
              <a:rPr lang="en-IE" smtClean="0"/>
              <a:pPr/>
              <a:t>19</a:t>
            </a:fld>
            <a:endParaRPr lang="en-I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04461" y="1341783"/>
            <a:ext cx="7202293" cy="1477328"/>
          </a:xfrm>
          <a:prstGeom prst="rect">
            <a:avLst/>
          </a:prstGeom>
          <a:noFill/>
        </p:spPr>
        <p:txBody>
          <a:bodyPr wrap="none" rtlCol="0">
            <a:spAutoFit/>
          </a:bodyPr>
          <a:lstStyle/>
          <a:p>
            <a:r>
              <a:rPr lang="en-US" i="1" dirty="0"/>
              <a:t>This project has been funded with support from the European Commission. </a:t>
            </a:r>
            <a:endParaRPr lang="en-US" i="1" dirty="0" smtClean="0"/>
          </a:p>
          <a:p>
            <a:r>
              <a:rPr lang="en-US" i="1" smtClean="0"/>
              <a:t>This </a:t>
            </a:r>
            <a:r>
              <a:rPr lang="en-US" i="1"/>
              <a:t>publication [communication] </a:t>
            </a:r>
            <a:r>
              <a:rPr lang="en-US" i="1" smtClean="0"/>
              <a:t>reflects </a:t>
            </a:r>
            <a:r>
              <a:rPr lang="en-US" i="1" dirty="0"/>
              <a:t>the views only of </a:t>
            </a:r>
            <a:r>
              <a:rPr lang="en-US" i="1"/>
              <a:t>the </a:t>
            </a:r>
            <a:r>
              <a:rPr lang="en-US" i="1" smtClean="0"/>
              <a:t>authors, </a:t>
            </a:r>
            <a:endParaRPr lang="en-US" i="1" dirty="0" smtClean="0"/>
          </a:p>
          <a:p>
            <a:r>
              <a:rPr lang="en-US" i="1" dirty="0" smtClean="0"/>
              <a:t>and </a:t>
            </a:r>
            <a:r>
              <a:rPr lang="en-US" i="1" dirty="0"/>
              <a:t>the Commission cannot be held responsible for any use which may be </a:t>
            </a:r>
            <a:endParaRPr lang="en-US" i="1" dirty="0" smtClean="0"/>
          </a:p>
          <a:p>
            <a:r>
              <a:rPr lang="en-US" i="1" dirty="0" smtClean="0"/>
              <a:t>made </a:t>
            </a:r>
            <a:r>
              <a:rPr lang="en-US" i="1" dirty="0"/>
              <a:t>of the information contained therein.</a:t>
            </a:r>
            <a:endParaRPr lang="de-DE" dirty="0"/>
          </a:p>
          <a:p>
            <a:endParaRPr lang="de-DE" dirty="0"/>
          </a:p>
        </p:txBody>
      </p:sp>
      <p:pic>
        <p:nvPicPr>
          <p:cNvPr id="3" name="Picture 2" descr="http://www.erasmus-artist.eu/images/eu_flag_co_funded_pos_-rgb-_right.jpg?crc=3942257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288" y="5347252"/>
            <a:ext cx="4440660" cy="126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640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Lab sessions</a:t>
            </a:r>
            <a:endParaRPr lang="en-IE" b="1" dirty="0"/>
          </a:p>
        </p:txBody>
      </p:sp>
      <p:sp>
        <p:nvSpPr>
          <p:cNvPr id="3" name="Content Placeholder 2"/>
          <p:cNvSpPr>
            <a:spLocks noGrp="1"/>
          </p:cNvSpPr>
          <p:nvPr>
            <p:ph idx="1"/>
          </p:nvPr>
        </p:nvSpPr>
        <p:spPr/>
        <p:txBody>
          <a:bodyPr/>
          <a:lstStyle/>
          <a:p>
            <a:r>
              <a:rPr lang="en-GB" dirty="0"/>
              <a:t>Lab sessions in schools or in industry funded by local industry e.g. Eli Lilly, Cork – Introduction to Science day for primary schools. (</a:t>
            </a:r>
            <a:r>
              <a:rPr lang="en-GB" u="sng" dirty="0">
                <a:hlinkClick r:id="rId2"/>
              </a:rPr>
              <a:t>http://www.lilly.ie/en/responsibility/partnerships/community-engagement.aspx</a:t>
            </a:r>
            <a:r>
              <a:rPr lang="en-GB" dirty="0"/>
              <a:t>) </a:t>
            </a:r>
            <a:endParaRPr lang="en-IE" dirty="0"/>
          </a:p>
          <a:p>
            <a:endParaRPr lang="en-IE" dirty="0"/>
          </a:p>
        </p:txBody>
      </p:sp>
      <p:sp>
        <p:nvSpPr>
          <p:cNvPr id="4" name="Footer Placeholder 3"/>
          <p:cNvSpPr>
            <a:spLocks noGrp="1"/>
          </p:cNvSpPr>
          <p:nvPr>
            <p:ph type="ftr" sz="quarter" idx="11"/>
          </p:nvPr>
        </p:nvSpPr>
        <p:spPr/>
        <p:txBody>
          <a:bodyPr/>
          <a:lstStyle/>
          <a:p>
            <a:r>
              <a:rPr lang="en-IE"/>
              <a:t>ARTIST wokshop, Manila May 2018</a:t>
            </a:r>
          </a:p>
        </p:txBody>
      </p:sp>
      <p:sp>
        <p:nvSpPr>
          <p:cNvPr id="5" name="Slide Number Placeholder 4"/>
          <p:cNvSpPr>
            <a:spLocks noGrp="1"/>
          </p:cNvSpPr>
          <p:nvPr>
            <p:ph type="sldNum" sz="quarter" idx="12"/>
          </p:nvPr>
        </p:nvSpPr>
        <p:spPr/>
        <p:txBody>
          <a:bodyPr/>
          <a:lstStyle/>
          <a:p>
            <a:fld id="{B1BE89EA-82D8-491D-A8E7-DFF7E886FC86}" type="slidenum">
              <a:rPr lang="en-IE" smtClean="0"/>
              <a:pPr/>
              <a:t>20</a:t>
            </a:fld>
            <a:endParaRPr lang="en-I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Local networks</a:t>
            </a:r>
            <a:endParaRPr lang="en-IE" sz="4000" b="1" dirty="0"/>
          </a:p>
        </p:txBody>
      </p:sp>
      <p:sp>
        <p:nvSpPr>
          <p:cNvPr id="4" name="Footer Placeholder 3"/>
          <p:cNvSpPr>
            <a:spLocks noGrp="1"/>
          </p:cNvSpPr>
          <p:nvPr>
            <p:ph type="ftr" sz="quarter" idx="11"/>
          </p:nvPr>
        </p:nvSpPr>
        <p:spPr/>
        <p:txBody>
          <a:bodyPr/>
          <a:lstStyle/>
          <a:p>
            <a:r>
              <a:rPr lang="en-IE"/>
              <a:t>ARTIST wokshop, Manila May 2018</a:t>
            </a:r>
          </a:p>
        </p:txBody>
      </p:sp>
      <p:sp>
        <p:nvSpPr>
          <p:cNvPr id="5" name="Slide Number Placeholder 4"/>
          <p:cNvSpPr>
            <a:spLocks noGrp="1"/>
          </p:cNvSpPr>
          <p:nvPr>
            <p:ph type="sldNum" sz="quarter" idx="12"/>
          </p:nvPr>
        </p:nvSpPr>
        <p:spPr/>
        <p:txBody>
          <a:bodyPr/>
          <a:lstStyle/>
          <a:p>
            <a:fld id="{B1BE89EA-82D8-491D-A8E7-DFF7E886FC86}" type="slidenum">
              <a:rPr lang="en-IE" smtClean="0"/>
              <a:pPr/>
              <a:t>21</a:t>
            </a:fld>
            <a:endParaRPr lang="en-IE"/>
          </a:p>
        </p:txBody>
      </p:sp>
      <p:pic>
        <p:nvPicPr>
          <p:cNvPr id="6" name="Content Placeholder 5" descr="STEM"/>
          <p:cNvPicPr>
            <a:picLocks noGrp="1"/>
          </p:cNvPicPr>
          <p:nvPr>
            <p:ph idx="1"/>
          </p:nvPr>
        </p:nvPicPr>
        <p:blipFill>
          <a:blip r:embed="rId2" cstate="print"/>
          <a:srcRect/>
          <a:stretch>
            <a:fillRect/>
          </a:stretch>
        </p:blipFill>
        <p:spPr bwMode="auto">
          <a:xfrm>
            <a:off x="5148064" y="3284984"/>
            <a:ext cx="3779520" cy="2438400"/>
          </a:xfrm>
          <a:prstGeom prst="rect">
            <a:avLst/>
          </a:prstGeom>
          <a:noFill/>
          <a:ln w="9525">
            <a:noFill/>
            <a:miter lim="800000"/>
            <a:headEnd/>
            <a:tailEnd/>
          </a:ln>
        </p:spPr>
      </p:pic>
      <p:sp>
        <p:nvSpPr>
          <p:cNvPr id="7" name="Rectangle 6"/>
          <p:cNvSpPr/>
          <p:nvPr/>
        </p:nvSpPr>
        <p:spPr>
          <a:xfrm>
            <a:off x="251520" y="2708920"/>
            <a:ext cx="4572000" cy="3416320"/>
          </a:xfrm>
          <a:prstGeom prst="rect">
            <a:avLst/>
          </a:prstGeom>
        </p:spPr>
        <p:txBody>
          <a:bodyPr>
            <a:spAutoFit/>
          </a:bodyPr>
          <a:lstStyle/>
          <a:p>
            <a:r>
              <a:rPr lang="en-IE" sz="2400" i="1" dirty="0"/>
              <a:t>The joint initiative between the Mid-West Regional Action Plan for Jobs, Mid-West Regional Skills Forum, Limerick for Engineering and Limerick for IT creates a new pilot initiative with 19 post-primary schools under the patronage of the Limerick and Clare Education Training Board.</a:t>
            </a:r>
            <a:endParaRPr lang="en-IE" sz="2400" dirty="0"/>
          </a:p>
        </p:txBody>
      </p:sp>
      <p:sp>
        <p:nvSpPr>
          <p:cNvPr id="8" name="Rectangle 7"/>
          <p:cNvSpPr/>
          <p:nvPr/>
        </p:nvSpPr>
        <p:spPr>
          <a:xfrm>
            <a:off x="395536" y="1196752"/>
            <a:ext cx="8496944" cy="1200329"/>
          </a:xfrm>
          <a:prstGeom prst="rect">
            <a:avLst/>
          </a:prstGeom>
        </p:spPr>
        <p:txBody>
          <a:bodyPr wrap="square">
            <a:spAutoFit/>
          </a:bodyPr>
          <a:lstStyle/>
          <a:p>
            <a:r>
              <a:rPr lang="en-GB" sz="2400" b="1" dirty="0"/>
              <a:t>Industry-Education STEM Alliance in Limerick</a:t>
            </a:r>
            <a:r>
              <a:rPr lang="en-GB" sz="2400" dirty="0"/>
              <a:t/>
            </a:r>
            <a:br>
              <a:rPr lang="en-GB" sz="2400" dirty="0"/>
            </a:br>
            <a:r>
              <a:rPr lang="en-GB" sz="2400" dirty="0"/>
              <a:t>https://www.ilovelimerick.ie/mid-west-region-stem-alliance-launched</a:t>
            </a:r>
            <a:r>
              <a:rPr lang="en-GB" dirty="0"/>
              <a:t>/</a:t>
            </a:r>
            <a:endParaRPr lang="en-I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2. Careers</a:t>
            </a:r>
            <a:endParaRPr lang="en-IE" b="1" dirty="0"/>
          </a:p>
        </p:txBody>
      </p:sp>
      <p:sp>
        <p:nvSpPr>
          <p:cNvPr id="3" name="Content Placeholder 2"/>
          <p:cNvSpPr>
            <a:spLocks noGrp="1"/>
          </p:cNvSpPr>
          <p:nvPr>
            <p:ph idx="1"/>
          </p:nvPr>
        </p:nvSpPr>
        <p:spPr/>
        <p:txBody>
          <a:bodyPr/>
          <a:lstStyle/>
          <a:p>
            <a:pPr marL="0" indent="0">
              <a:buNone/>
            </a:pPr>
            <a:r>
              <a:rPr lang="en-GB" dirty="0"/>
              <a:t>Knowing about science used in industry and society is not enough.</a:t>
            </a:r>
          </a:p>
          <a:p>
            <a:pPr marL="0" indent="0">
              <a:buNone/>
            </a:pPr>
            <a:r>
              <a:rPr lang="en-GB" dirty="0"/>
              <a:t>Students also need to know what scientists do and what career opportunities are available in science and using science.</a:t>
            </a:r>
          </a:p>
          <a:p>
            <a:pPr marL="0" indent="0"/>
            <a:r>
              <a:rPr lang="en-GB" dirty="0">
                <a:solidFill>
                  <a:srgbClr val="FF0000"/>
                </a:solidFill>
              </a:rPr>
              <a:t>What sorts of jobs?</a:t>
            </a:r>
          </a:p>
          <a:p>
            <a:pPr marL="0" indent="0"/>
            <a:r>
              <a:rPr lang="en-GB" dirty="0">
                <a:solidFill>
                  <a:srgbClr val="FF0000"/>
                </a:solidFill>
              </a:rPr>
              <a:t>What do the jobs involve?</a:t>
            </a:r>
          </a:p>
          <a:p>
            <a:pPr marL="0" indent="0"/>
            <a:r>
              <a:rPr lang="en-GB" dirty="0">
                <a:solidFill>
                  <a:srgbClr val="FF0000"/>
                </a:solidFill>
              </a:rPr>
              <a:t>What qualifications are needed?</a:t>
            </a:r>
            <a:endParaRPr lang="en-IE" dirty="0">
              <a:solidFill>
                <a:srgbClr val="FF0000"/>
              </a:solidFill>
            </a:endParaRPr>
          </a:p>
        </p:txBody>
      </p:sp>
      <p:sp>
        <p:nvSpPr>
          <p:cNvPr id="4" name="Footer Placeholder 3"/>
          <p:cNvSpPr>
            <a:spLocks noGrp="1"/>
          </p:cNvSpPr>
          <p:nvPr>
            <p:ph type="ftr" sz="quarter" idx="11"/>
          </p:nvPr>
        </p:nvSpPr>
        <p:spPr/>
        <p:txBody>
          <a:bodyPr/>
          <a:lstStyle/>
          <a:p>
            <a:r>
              <a:rPr lang="en-IE"/>
              <a:t>ARTIST wokshop, Manila May 2018</a:t>
            </a:r>
          </a:p>
        </p:txBody>
      </p:sp>
      <p:sp>
        <p:nvSpPr>
          <p:cNvPr id="5" name="Slide Number Placeholder 4"/>
          <p:cNvSpPr>
            <a:spLocks noGrp="1"/>
          </p:cNvSpPr>
          <p:nvPr>
            <p:ph type="sldNum" sz="quarter" idx="12"/>
          </p:nvPr>
        </p:nvSpPr>
        <p:spPr/>
        <p:txBody>
          <a:bodyPr/>
          <a:lstStyle/>
          <a:p>
            <a:fld id="{B1BE89EA-82D8-491D-A8E7-DFF7E886FC86}" type="slidenum">
              <a:rPr lang="en-IE" smtClean="0"/>
              <a:pPr/>
              <a:t>22</a:t>
            </a:fld>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personal dimension</a:t>
            </a:r>
            <a:endParaRPr lang="en-IE" b="1" dirty="0"/>
          </a:p>
        </p:txBody>
      </p:sp>
      <p:sp>
        <p:nvSpPr>
          <p:cNvPr id="3" name="Content Placeholder 2"/>
          <p:cNvSpPr>
            <a:spLocks noGrp="1"/>
          </p:cNvSpPr>
          <p:nvPr>
            <p:ph idx="1"/>
          </p:nvPr>
        </p:nvSpPr>
        <p:spPr/>
        <p:txBody>
          <a:bodyPr/>
          <a:lstStyle/>
          <a:p>
            <a:pPr>
              <a:buNone/>
            </a:pPr>
            <a:r>
              <a:rPr lang="en-GB" dirty="0"/>
              <a:t>Career orientation not just about information and facts – students need the personal dimension and good role models.</a:t>
            </a:r>
          </a:p>
          <a:p>
            <a:pPr>
              <a:buNone/>
            </a:pPr>
            <a:endParaRPr lang="en-IE" dirty="0"/>
          </a:p>
        </p:txBody>
      </p:sp>
      <p:sp>
        <p:nvSpPr>
          <p:cNvPr id="4" name="Footer Placeholder 3"/>
          <p:cNvSpPr>
            <a:spLocks noGrp="1"/>
          </p:cNvSpPr>
          <p:nvPr>
            <p:ph type="ftr" sz="quarter" idx="11"/>
          </p:nvPr>
        </p:nvSpPr>
        <p:spPr/>
        <p:txBody>
          <a:bodyPr/>
          <a:lstStyle/>
          <a:p>
            <a:r>
              <a:rPr lang="en-IE"/>
              <a:t>ARTIST wokshop, Manila May 2018</a:t>
            </a:r>
          </a:p>
        </p:txBody>
      </p:sp>
      <p:sp>
        <p:nvSpPr>
          <p:cNvPr id="5" name="Slide Number Placeholder 4"/>
          <p:cNvSpPr>
            <a:spLocks noGrp="1"/>
          </p:cNvSpPr>
          <p:nvPr>
            <p:ph type="sldNum" sz="quarter" idx="12"/>
          </p:nvPr>
        </p:nvSpPr>
        <p:spPr/>
        <p:txBody>
          <a:bodyPr/>
          <a:lstStyle/>
          <a:p>
            <a:fld id="{B1BE89EA-82D8-491D-A8E7-DFF7E886FC86}" type="slidenum">
              <a:rPr lang="en-IE" smtClean="0"/>
              <a:pPr/>
              <a:t>23</a:t>
            </a:fld>
            <a:endParaRPr lang="en-IE"/>
          </a:p>
        </p:txBody>
      </p:sp>
      <p:pic>
        <p:nvPicPr>
          <p:cNvPr id="6" name="Picture 5" descr="Image result for scientists"/>
          <p:cNvPicPr/>
          <p:nvPr/>
        </p:nvPicPr>
        <p:blipFill>
          <a:blip r:embed="rId2" cstate="print"/>
          <a:srcRect/>
          <a:stretch>
            <a:fillRect/>
          </a:stretch>
        </p:blipFill>
        <p:spPr bwMode="auto">
          <a:xfrm>
            <a:off x="467544" y="3212976"/>
            <a:ext cx="3152775" cy="1686368"/>
          </a:xfrm>
          <a:prstGeom prst="rect">
            <a:avLst/>
          </a:prstGeom>
          <a:noFill/>
          <a:ln w="9525">
            <a:noFill/>
            <a:miter lim="800000"/>
            <a:headEnd/>
            <a:tailEnd/>
          </a:ln>
        </p:spPr>
      </p:pic>
      <p:pic>
        <p:nvPicPr>
          <p:cNvPr id="7" name="Picture 6" descr="Related image"/>
          <p:cNvPicPr/>
          <p:nvPr/>
        </p:nvPicPr>
        <p:blipFill>
          <a:blip r:embed="rId3" cstate="print"/>
          <a:srcRect/>
          <a:stretch>
            <a:fillRect/>
          </a:stretch>
        </p:blipFill>
        <p:spPr bwMode="auto">
          <a:xfrm>
            <a:off x="5652120" y="3140968"/>
            <a:ext cx="2762250" cy="1838869"/>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How to connect?</a:t>
            </a:r>
            <a:endParaRPr lang="en-IE" b="1" dirty="0"/>
          </a:p>
        </p:txBody>
      </p:sp>
      <p:sp>
        <p:nvSpPr>
          <p:cNvPr id="3" name="Content Placeholder 2"/>
          <p:cNvSpPr>
            <a:spLocks noGrp="1"/>
          </p:cNvSpPr>
          <p:nvPr>
            <p:ph idx="1"/>
          </p:nvPr>
        </p:nvSpPr>
        <p:spPr/>
        <p:txBody>
          <a:bodyPr/>
          <a:lstStyle/>
          <a:p>
            <a:pPr>
              <a:buNone/>
            </a:pPr>
            <a:r>
              <a:rPr lang="en-GB" dirty="0"/>
              <a:t>Visits to industry to talk to scientists and their work.</a:t>
            </a:r>
          </a:p>
          <a:p>
            <a:pPr>
              <a:buNone/>
            </a:pPr>
            <a:r>
              <a:rPr lang="en-GB" dirty="0"/>
              <a:t>Visits to schools by scientists to talk about their work.</a:t>
            </a:r>
          </a:p>
          <a:p>
            <a:pPr>
              <a:buNone/>
            </a:pPr>
            <a:r>
              <a:rPr lang="en-GB" dirty="0"/>
              <a:t>Career profiles of scientists in different jobs  and what their work involves.</a:t>
            </a:r>
          </a:p>
          <a:p>
            <a:pPr>
              <a:buNone/>
            </a:pPr>
            <a:r>
              <a:rPr lang="en-GB" dirty="0"/>
              <a:t>e.g. Website, videos, booklets</a:t>
            </a:r>
          </a:p>
          <a:p>
            <a:pPr>
              <a:buNone/>
            </a:pPr>
            <a:r>
              <a:rPr lang="en-GB" dirty="0"/>
              <a:t>Work experience in industry and research labs.</a:t>
            </a:r>
            <a:endParaRPr lang="en-IE" dirty="0"/>
          </a:p>
        </p:txBody>
      </p:sp>
      <p:sp>
        <p:nvSpPr>
          <p:cNvPr id="4" name="Footer Placeholder 3"/>
          <p:cNvSpPr>
            <a:spLocks noGrp="1"/>
          </p:cNvSpPr>
          <p:nvPr>
            <p:ph type="ftr" sz="quarter" idx="11"/>
          </p:nvPr>
        </p:nvSpPr>
        <p:spPr/>
        <p:txBody>
          <a:bodyPr/>
          <a:lstStyle/>
          <a:p>
            <a:r>
              <a:rPr lang="en-IE"/>
              <a:t>ARTIST wokshop, Manila May 2018</a:t>
            </a:r>
          </a:p>
        </p:txBody>
      </p:sp>
      <p:sp>
        <p:nvSpPr>
          <p:cNvPr id="5" name="Slide Number Placeholder 4"/>
          <p:cNvSpPr>
            <a:spLocks noGrp="1"/>
          </p:cNvSpPr>
          <p:nvPr>
            <p:ph type="sldNum" sz="quarter" idx="12"/>
          </p:nvPr>
        </p:nvSpPr>
        <p:spPr/>
        <p:txBody>
          <a:bodyPr/>
          <a:lstStyle/>
          <a:p>
            <a:fld id="{B1BE89EA-82D8-491D-A8E7-DFF7E886FC86}" type="slidenum">
              <a:rPr lang="en-IE" smtClean="0"/>
              <a:pPr/>
              <a:t>24</a:t>
            </a:fld>
            <a:endParaRPr lang="en-IE"/>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Careers</a:t>
            </a:r>
            <a:r>
              <a:rPr lang="en-GB" dirty="0"/>
              <a:t> </a:t>
            </a:r>
            <a:endParaRPr lang="en-IE" dirty="0"/>
          </a:p>
        </p:txBody>
      </p:sp>
      <p:sp>
        <p:nvSpPr>
          <p:cNvPr id="3" name="Content Placeholder 2"/>
          <p:cNvSpPr>
            <a:spLocks noGrp="1"/>
          </p:cNvSpPr>
          <p:nvPr>
            <p:ph idx="1"/>
          </p:nvPr>
        </p:nvSpPr>
        <p:spPr/>
        <p:txBody>
          <a:bodyPr/>
          <a:lstStyle/>
          <a:p>
            <a:r>
              <a:rPr lang="en-GB" dirty="0"/>
              <a:t>Smart Futures </a:t>
            </a:r>
            <a:r>
              <a:rPr lang="en-GB" dirty="0">
                <a:hlinkClick r:id="rId2"/>
              </a:rPr>
              <a:t>https://www.smartfutures.ie/</a:t>
            </a:r>
            <a:endParaRPr lang="en-GB" dirty="0"/>
          </a:p>
          <a:p>
            <a:r>
              <a:rPr lang="en-GB" dirty="0" err="1"/>
              <a:t>STEMreach</a:t>
            </a:r>
            <a:r>
              <a:rPr lang="en-GB" dirty="0"/>
              <a:t> Paired Science Programme (2017) Waterford IT</a:t>
            </a:r>
            <a:endParaRPr lang="en-IE" dirty="0"/>
          </a:p>
          <a:p>
            <a:pPr indent="17463">
              <a:buNone/>
            </a:pPr>
            <a:r>
              <a:rPr lang="en-GB" u="sng" dirty="0">
                <a:hlinkClick r:id="rId3"/>
              </a:rPr>
              <a:t>https://www.wit.ie/news/education/paired-science-programme-brings-local-industry-and-schools-together</a:t>
            </a:r>
            <a:endParaRPr lang="en-IE" dirty="0"/>
          </a:p>
          <a:p>
            <a:endParaRPr lang="en-GB" dirty="0"/>
          </a:p>
          <a:p>
            <a:endParaRPr lang="en-IE" dirty="0"/>
          </a:p>
        </p:txBody>
      </p:sp>
      <p:sp>
        <p:nvSpPr>
          <p:cNvPr id="4" name="Footer Placeholder 3"/>
          <p:cNvSpPr>
            <a:spLocks noGrp="1"/>
          </p:cNvSpPr>
          <p:nvPr>
            <p:ph type="ftr" sz="quarter" idx="11"/>
          </p:nvPr>
        </p:nvSpPr>
        <p:spPr/>
        <p:txBody>
          <a:bodyPr/>
          <a:lstStyle/>
          <a:p>
            <a:r>
              <a:rPr lang="en-IE"/>
              <a:t>ARTIST wokshop, Manila May 2018</a:t>
            </a:r>
          </a:p>
        </p:txBody>
      </p:sp>
      <p:sp>
        <p:nvSpPr>
          <p:cNvPr id="5" name="Slide Number Placeholder 4"/>
          <p:cNvSpPr>
            <a:spLocks noGrp="1"/>
          </p:cNvSpPr>
          <p:nvPr>
            <p:ph type="sldNum" sz="quarter" idx="12"/>
          </p:nvPr>
        </p:nvSpPr>
        <p:spPr/>
        <p:txBody>
          <a:bodyPr/>
          <a:lstStyle/>
          <a:p>
            <a:fld id="{B1BE89EA-82D8-491D-A8E7-DFF7E886FC86}" type="slidenum">
              <a:rPr lang="en-IE" smtClean="0"/>
              <a:pPr/>
              <a:t>25</a:t>
            </a:fld>
            <a:endParaRPr lang="en-IE"/>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Work experience</a:t>
            </a:r>
            <a:endParaRPr lang="en-IE" b="1" dirty="0"/>
          </a:p>
        </p:txBody>
      </p:sp>
      <p:sp>
        <p:nvSpPr>
          <p:cNvPr id="3" name="Content Placeholder 2"/>
          <p:cNvSpPr>
            <a:spLocks noGrp="1"/>
          </p:cNvSpPr>
          <p:nvPr>
            <p:ph idx="1"/>
          </p:nvPr>
        </p:nvSpPr>
        <p:spPr/>
        <p:txBody>
          <a:bodyPr/>
          <a:lstStyle/>
          <a:p>
            <a:r>
              <a:rPr lang="en-GB" dirty="0"/>
              <a:t>At third level – cooperative placement.</a:t>
            </a:r>
          </a:p>
          <a:p>
            <a:r>
              <a:rPr lang="en-GB" dirty="0"/>
              <a:t>Placement of teachers in industry and academic labs.</a:t>
            </a:r>
          </a:p>
          <a:p>
            <a:r>
              <a:rPr lang="en-GB" dirty="0"/>
              <a:t>Work experience in STEM for students.</a:t>
            </a:r>
            <a:endParaRPr lang="en-IE" dirty="0"/>
          </a:p>
        </p:txBody>
      </p:sp>
      <p:sp>
        <p:nvSpPr>
          <p:cNvPr id="4" name="Footer Placeholder 3"/>
          <p:cNvSpPr>
            <a:spLocks noGrp="1"/>
          </p:cNvSpPr>
          <p:nvPr>
            <p:ph type="ftr" sz="quarter" idx="11"/>
          </p:nvPr>
        </p:nvSpPr>
        <p:spPr/>
        <p:txBody>
          <a:bodyPr/>
          <a:lstStyle/>
          <a:p>
            <a:r>
              <a:rPr lang="en-IE"/>
              <a:t>ARTIST wokshop, Manila May 2018</a:t>
            </a:r>
          </a:p>
        </p:txBody>
      </p:sp>
      <p:sp>
        <p:nvSpPr>
          <p:cNvPr id="5" name="Slide Number Placeholder 4"/>
          <p:cNvSpPr>
            <a:spLocks noGrp="1"/>
          </p:cNvSpPr>
          <p:nvPr>
            <p:ph type="sldNum" sz="quarter" idx="12"/>
          </p:nvPr>
        </p:nvSpPr>
        <p:spPr/>
        <p:txBody>
          <a:bodyPr/>
          <a:lstStyle/>
          <a:p>
            <a:fld id="{B1BE89EA-82D8-491D-A8E7-DFF7E886FC86}" type="slidenum">
              <a:rPr lang="en-IE" smtClean="0"/>
              <a:pPr/>
              <a:t>26</a:t>
            </a:fld>
            <a:endParaRPr lang="en-IE"/>
          </a:p>
        </p:txBody>
      </p:sp>
      <p:pic>
        <p:nvPicPr>
          <p:cNvPr id="7" name="Picture 4" descr="Related image"/>
          <p:cNvPicPr>
            <a:picLocks noChangeAspect="1" noChangeArrowheads="1"/>
          </p:cNvPicPr>
          <p:nvPr/>
        </p:nvPicPr>
        <p:blipFill>
          <a:blip r:embed="rId2" cstate="print"/>
          <a:srcRect/>
          <a:stretch>
            <a:fillRect/>
          </a:stretch>
        </p:blipFill>
        <p:spPr bwMode="auto">
          <a:xfrm>
            <a:off x="6660232" y="3861048"/>
            <a:ext cx="1652218" cy="231710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b="1" dirty="0"/>
              <a:t>Amgen survey on Asia-Pacific</a:t>
            </a:r>
            <a:r>
              <a:rPr lang="en-GB" dirty="0"/>
              <a:t/>
            </a:r>
            <a:br>
              <a:rPr lang="en-GB" dirty="0"/>
            </a:br>
            <a:r>
              <a:rPr lang="en-IE" sz="1600" dirty="0"/>
              <a:t>http://www.amgeninspires.com/~/media/amgen/full/www-amgeninspires-com/pdf/regional-infographic.ashx?la=en</a:t>
            </a:r>
            <a:r>
              <a:rPr lang="en-IE" dirty="0"/>
              <a:t/>
            </a:r>
            <a:br>
              <a:rPr lang="en-IE" dirty="0"/>
            </a:br>
            <a:endParaRPr lang="en-IE" dirty="0"/>
          </a:p>
        </p:txBody>
      </p:sp>
      <p:sp>
        <p:nvSpPr>
          <p:cNvPr id="4" name="Footer Placeholder 3"/>
          <p:cNvSpPr>
            <a:spLocks noGrp="1"/>
          </p:cNvSpPr>
          <p:nvPr>
            <p:ph type="ftr" sz="quarter" idx="11"/>
          </p:nvPr>
        </p:nvSpPr>
        <p:spPr/>
        <p:txBody>
          <a:bodyPr/>
          <a:lstStyle/>
          <a:p>
            <a:r>
              <a:rPr lang="en-IE"/>
              <a:t>ARTIST wokshop, Manila May 2018</a:t>
            </a:r>
          </a:p>
        </p:txBody>
      </p:sp>
      <p:sp>
        <p:nvSpPr>
          <p:cNvPr id="5" name="Slide Number Placeholder 4"/>
          <p:cNvSpPr>
            <a:spLocks noGrp="1"/>
          </p:cNvSpPr>
          <p:nvPr>
            <p:ph type="sldNum" sz="quarter" idx="12"/>
          </p:nvPr>
        </p:nvSpPr>
        <p:spPr/>
        <p:txBody>
          <a:bodyPr/>
          <a:lstStyle/>
          <a:p>
            <a:fld id="{B1BE89EA-82D8-491D-A8E7-DFF7E886FC86}" type="slidenum">
              <a:rPr lang="en-IE" smtClean="0"/>
              <a:pPr/>
              <a:t>27</a:t>
            </a:fld>
            <a:endParaRPr lang="en-IE"/>
          </a:p>
        </p:txBody>
      </p:sp>
      <p:sp>
        <p:nvSpPr>
          <p:cNvPr id="7" name="Content Placeholder 6"/>
          <p:cNvSpPr>
            <a:spLocks noGrp="1"/>
          </p:cNvSpPr>
          <p:nvPr>
            <p:ph idx="1"/>
          </p:nvPr>
        </p:nvSpPr>
        <p:spPr/>
        <p:txBody>
          <a:bodyPr>
            <a:normAutofit/>
          </a:bodyPr>
          <a:lstStyle/>
          <a:p>
            <a:r>
              <a:rPr lang="en-GB" dirty="0"/>
              <a:t>Support teachers</a:t>
            </a:r>
          </a:p>
          <a:p>
            <a:r>
              <a:rPr lang="en-GB" dirty="0"/>
              <a:t>Use real-world contexts</a:t>
            </a:r>
          </a:p>
          <a:p>
            <a:r>
              <a:rPr lang="en-GB" dirty="0"/>
              <a:t>Make science more engaging</a:t>
            </a:r>
            <a:endParaRPr lang="en-IE" dirty="0"/>
          </a:p>
        </p:txBody>
      </p:sp>
      <p:pic>
        <p:nvPicPr>
          <p:cNvPr id="8" name="Picture 1" descr="regional-infographic"/>
          <p:cNvPicPr>
            <a:picLocks noChangeAspect="1" noChangeArrowheads="1"/>
          </p:cNvPicPr>
          <p:nvPr/>
        </p:nvPicPr>
        <p:blipFill>
          <a:blip r:embed="rId2" cstate="print"/>
          <a:srcRect t="31184"/>
          <a:stretch>
            <a:fillRect/>
          </a:stretch>
        </p:blipFill>
        <p:spPr bwMode="auto">
          <a:xfrm>
            <a:off x="6156176" y="1268760"/>
            <a:ext cx="2664296" cy="525533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b="1" dirty="0"/>
              <a:t>Industry needs more than STEM skills</a:t>
            </a:r>
            <a:r>
              <a:rPr lang="en-IE" b="1" u="sng" dirty="0">
                <a:hlinkClick r:id="rId2"/>
              </a:rPr>
              <a:t> </a:t>
            </a:r>
            <a:r>
              <a:rPr lang="en-IE" sz="1800" u="sng" dirty="0">
                <a:hlinkClick r:id="rId2"/>
              </a:rPr>
              <a:t>https://www.weforum.org/agenda/2016/03/21st-century-skills-future-jobs-students/</a:t>
            </a:r>
            <a:r>
              <a:rPr lang="en-IE" dirty="0"/>
              <a:t/>
            </a:r>
            <a:br>
              <a:rPr lang="en-IE" dirty="0"/>
            </a:br>
            <a:endParaRPr lang="en-IE" dirty="0"/>
          </a:p>
        </p:txBody>
      </p:sp>
      <p:sp>
        <p:nvSpPr>
          <p:cNvPr id="4" name="Footer Placeholder 3"/>
          <p:cNvSpPr>
            <a:spLocks noGrp="1"/>
          </p:cNvSpPr>
          <p:nvPr>
            <p:ph type="ftr" sz="quarter" idx="11"/>
          </p:nvPr>
        </p:nvSpPr>
        <p:spPr/>
        <p:txBody>
          <a:bodyPr/>
          <a:lstStyle/>
          <a:p>
            <a:r>
              <a:rPr lang="en-IE"/>
              <a:t>ARTIST wokshop, Manila May 2018</a:t>
            </a:r>
          </a:p>
        </p:txBody>
      </p:sp>
      <p:sp>
        <p:nvSpPr>
          <p:cNvPr id="5" name="Slide Number Placeholder 4"/>
          <p:cNvSpPr>
            <a:spLocks noGrp="1"/>
          </p:cNvSpPr>
          <p:nvPr>
            <p:ph type="sldNum" sz="quarter" idx="12"/>
          </p:nvPr>
        </p:nvSpPr>
        <p:spPr/>
        <p:txBody>
          <a:bodyPr/>
          <a:lstStyle/>
          <a:p>
            <a:fld id="{B1BE89EA-82D8-491D-A8E7-DFF7E886FC86}" type="slidenum">
              <a:rPr lang="en-IE" smtClean="0"/>
              <a:pPr/>
              <a:t>28</a:t>
            </a:fld>
            <a:endParaRPr lang="en-IE"/>
          </a:p>
        </p:txBody>
      </p:sp>
      <p:pic>
        <p:nvPicPr>
          <p:cNvPr id="6" name="Content Placeholder 5" descr="    "/>
          <p:cNvPicPr>
            <a:picLocks noGrp="1"/>
          </p:cNvPicPr>
          <p:nvPr>
            <p:ph idx="1"/>
          </p:nvPr>
        </p:nvPicPr>
        <p:blipFill>
          <a:blip r:embed="rId3" cstate="print"/>
          <a:srcRect/>
          <a:stretch>
            <a:fillRect/>
          </a:stretch>
        </p:blipFill>
        <p:spPr bwMode="auto">
          <a:xfrm>
            <a:off x="1691680" y="1700808"/>
            <a:ext cx="5684480" cy="429978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Developing soft/transferable skills</a:t>
            </a:r>
            <a:r>
              <a:rPr lang="en-GB" dirty="0"/>
              <a:t/>
            </a:r>
            <a:br>
              <a:rPr lang="en-GB" dirty="0"/>
            </a:br>
            <a:r>
              <a:rPr lang="en-IE" u="sng" dirty="0">
                <a:hlinkClick r:id="rId2"/>
              </a:rPr>
              <a:t> </a:t>
            </a:r>
            <a:r>
              <a:rPr lang="en-IE" sz="1800" u="sng" dirty="0">
                <a:hlinkClick r:id="rId2"/>
              </a:rPr>
              <a:t>https://www.weforum.org/agenda/2016/03/21st-century-skills-future-jobs-students/</a:t>
            </a:r>
            <a:endParaRPr lang="en-IE" sz="1800" dirty="0"/>
          </a:p>
        </p:txBody>
      </p:sp>
      <p:sp>
        <p:nvSpPr>
          <p:cNvPr id="4" name="Footer Placeholder 3"/>
          <p:cNvSpPr>
            <a:spLocks noGrp="1"/>
          </p:cNvSpPr>
          <p:nvPr>
            <p:ph type="ftr" sz="quarter" idx="11"/>
          </p:nvPr>
        </p:nvSpPr>
        <p:spPr/>
        <p:txBody>
          <a:bodyPr/>
          <a:lstStyle/>
          <a:p>
            <a:r>
              <a:rPr lang="en-IE"/>
              <a:t>ARTIST wokshop, Manila May 2018</a:t>
            </a:r>
          </a:p>
        </p:txBody>
      </p:sp>
      <p:sp>
        <p:nvSpPr>
          <p:cNvPr id="5" name="Slide Number Placeholder 4"/>
          <p:cNvSpPr>
            <a:spLocks noGrp="1"/>
          </p:cNvSpPr>
          <p:nvPr>
            <p:ph type="sldNum" sz="quarter" idx="12"/>
          </p:nvPr>
        </p:nvSpPr>
        <p:spPr/>
        <p:txBody>
          <a:bodyPr/>
          <a:lstStyle/>
          <a:p>
            <a:fld id="{B1BE89EA-82D8-491D-A8E7-DFF7E886FC86}" type="slidenum">
              <a:rPr lang="en-IE" smtClean="0"/>
              <a:pPr/>
              <a:t>29</a:t>
            </a:fld>
            <a:endParaRPr lang="en-IE"/>
          </a:p>
        </p:txBody>
      </p:sp>
      <p:pic>
        <p:nvPicPr>
          <p:cNvPr id="6" name="Content Placeholder 5" descr="Image result for skills wanted by industry"/>
          <p:cNvPicPr>
            <a:picLocks noGrp="1"/>
          </p:cNvPicPr>
          <p:nvPr>
            <p:ph idx="1"/>
          </p:nvPr>
        </p:nvPicPr>
        <p:blipFill>
          <a:blip r:embed="rId3" cstate="print"/>
          <a:srcRect/>
          <a:stretch>
            <a:fillRect/>
          </a:stretch>
        </p:blipFill>
        <p:spPr bwMode="auto">
          <a:xfrm>
            <a:off x="2096620" y="1600200"/>
            <a:ext cx="4950759" cy="45259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Education-Industry networks and career orientation</a:t>
            </a:r>
            <a:r>
              <a:rPr lang="en-IE" dirty="0"/>
              <a:t/>
            </a:r>
            <a:br>
              <a:rPr lang="en-IE" dirty="0"/>
            </a:br>
            <a:endParaRPr lang="en-IE" dirty="0"/>
          </a:p>
        </p:txBody>
      </p:sp>
      <p:sp>
        <p:nvSpPr>
          <p:cNvPr id="3" name="Subtitle 2"/>
          <p:cNvSpPr>
            <a:spLocks noGrp="1"/>
          </p:cNvSpPr>
          <p:nvPr>
            <p:ph type="subTitle" idx="1"/>
          </p:nvPr>
        </p:nvSpPr>
        <p:spPr>
          <a:xfrm>
            <a:off x="971600" y="3886200"/>
            <a:ext cx="7128792" cy="1752600"/>
          </a:xfrm>
        </p:spPr>
        <p:txBody>
          <a:bodyPr/>
          <a:lstStyle/>
          <a:p>
            <a:r>
              <a:rPr lang="en-GB" b="1" dirty="0">
                <a:solidFill>
                  <a:schemeClr val="tx1"/>
                </a:solidFill>
              </a:rPr>
              <a:t>University of Limerick  ARTIST team</a:t>
            </a:r>
          </a:p>
          <a:p>
            <a:r>
              <a:rPr lang="en-GB" b="1" dirty="0">
                <a:solidFill>
                  <a:schemeClr val="tx1"/>
                </a:solidFill>
              </a:rPr>
              <a:t>ARTIST Workshops 2018</a:t>
            </a:r>
          </a:p>
          <a:p>
            <a:endParaRPr lang="en-IE" dirty="0">
              <a:solidFill>
                <a:schemeClr val="tx1"/>
              </a:solidFill>
            </a:endParaRPr>
          </a:p>
        </p:txBody>
      </p:sp>
      <p:pic>
        <p:nvPicPr>
          <p:cNvPr id="5" name="Picture 4" descr="C:\Users\User\Documents\Downloads\Logo Artist approved small.jpg"/>
          <p:cNvPicPr/>
          <p:nvPr/>
        </p:nvPicPr>
        <p:blipFill>
          <a:blip r:embed="rId2" cstate="print"/>
          <a:srcRect/>
          <a:stretch>
            <a:fillRect/>
          </a:stretch>
        </p:blipFill>
        <p:spPr bwMode="auto">
          <a:xfrm>
            <a:off x="467544" y="5661248"/>
            <a:ext cx="2088232" cy="720080"/>
          </a:xfrm>
          <a:prstGeom prst="rect">
            <a:avLst/>
          </a:prstGeom>
          <a:noFill/>
          <a:ln w="9525">
            <a:noFill/>
            <a:miter lim="800000"/>
            <a:headEnd/>
            <a:tailEnd/>
          </a:ln>
        </p:spPr>
      </p:pic>
      <p:pic>
        <p:nvPicPr>
          <p:cNvPr id="6" name="Picture 5" descr="http://www.nm.ul.ie/etna/images/ul-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5229200"/>
            <a:ext cx="2297408" cy="1296144"/>
          </a:xfrm>
          <a:prstGeom prst="rect">
            <a:avLst/>
          </a:prstGeom>
          <a:noFill/>
          <a:ln>
            <a:noFill/>
          </a:ln>
        </p:spPr>
      </p:pic>
      <p:pic>
        <p:nvPicPr>
          <p:cNvPr id="1028" name="Picture 4" descr="Image result for careers in science and technology"/>
          <p:cNvPicPr>
            <a:picLocks noChangeAspect="1" noChangeArrowheads="1"/>
          </p:cNvPicPr>
          <p:nvPr/>
        </p:nvPicPr>
        <p:blipFill>
          <a:blip r:embed="rId4" cstate="print"/>
          <a:srcRect/>
          <a:stretch>
            <a:fillRect/>
          </a:stretch>
        </p:blipFill>
        <p:spPr bwMode="auto">
          <a:xfrm>
            <a:off x="0" y="0"/>
            <a:ext cx="1604750" cy="1872208"/>
          </a:xfrm>
          <a:prstGeom prst="rect">
            <a:avLst/>
          </a:prstGeom>
          <a:noFill/>
        </p:spPr>
      </p:pic>
      <p:pic>
        <p:nvPicPr>
          <p:cNvPr id="1030" name="Picture 6" descr="Image result for careers in science and technology"/>
          <p:cNvPicPr>
            <a:picLocks noChangeAspect="1" noChangeArrowheads="1"/>
          </p:cNvPicPr>
          <p:nvPr/>
        </p:nvPicPr>
        <p:blipFill>
          <a:blip r:embed="rId5" cstate="print"/>
          <a:srcRect/>
          <a:stretch>
            <a:fillRect/>
          </a:stretch>
        </p:blipFill>
        <p:spPr bwMode="auto">
          <a:xfrm>
            <a:off x="7596336" y="0"/>
            <a:ext cx="1353347" cy="191683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3. Contexts</a:t>
            </a:r>
            <a:endParaRPr lang="en-IE" b="1" dirty="0"/>
          </a:p>
        </p:txBody>
      </p:sp>
      <p:sp>
        <p:nvSpPr>
          <p:cNvPr id="3" name="Content Placeholder 2"/>
          <p:cNvSpPr>
            <a:spLocks noGrp="1"/>
          </p:cNvSpPr>
          <p:nvPr>
            <p:ph idx="1"/>
          </p:nvPr>
        </p:nvSpPr>
        <p:spPr/>
        <p:txBody>
          <a:bodyPr>
            <a:normAutofit fontScale="92500" lnSpcReduction="10000"/>
          </a:bodyPr>
          <a:lstStyle/>
          <a:p>
            <a:pPr>
              <a:buNone/>
            </a:pPr>
            <a:r>
              <a:rPr lang="en-GB" dirty="0"/>
              <a:t>Curriculum materials and career information must relate to the national context  and take into account –</a:t>
            </a:r>
          </a:p>
          <a:p>
            <a:r>
              <a:rPr lang="en-GB" dirty="0"/>
              <a:t>Culture</a:t>
            </a:r>
          </a:p>
          <a:p>
            <a:r>
              <a:rPr lang="en-GB" dirty="0"/>
              <a:t>Religion</a:t>
            </a:r>
          </a:p>
          <a:p>
            <a:r>
              <a:rPr lang="en-GB" dirty="0"/>
              <a:t>Ethnicity</a:t>
            </a:r>
          </a:p>
          <a:p>
            <a:r>
              <a:rPr lang="en-GB" b="1" dirty="0">
                <a:solidFill>
                  <a:srgbClr val="FF0000"/>
                </a:solidFill>
              </a:rPr>
              <a:t>Gender</a:t>
            </a:r>
            <a:r>
              <a:rPr lang="en-GB" dirty="0"/>
              <a:t> (girls </a:t>
            </a:r>
            <a:r>
              <a:rPr lang="en-GB" dirty="0" err="1"/>
              <a:t>vs</a:t>
            </a:r>
            <a:r>
              <a:rPr lang="en-GB" dirty="0"/>
              <a:t> boys)</a:t>
            </a:r>
          </a:p>
          <a:p>
            <a:r>
              <a:rPr lang="en-GB" dirty="0"/>
              <a:t>Geography (urban </a:t>
            </a:r>
            <a:r>
              <a:rPr lang="en-GB" dirty="0" err="1"/>
              <a:t>vs</a:t>
            </a:r>
            <a:r>
              <a:rPr lang="en-GB" dirty="0"/>
              <a:t> rural)</a:t>
            </a:r>
          </a:p>
          <a:p>
            <a:r>
              <a:rPr lang="en-GB" dirty="0"/>
              <a:t>Language(s)</a:t>
            </a:r>
          </a:p>
          <a:p>
            <a:pPr>
              <a:buNone/>
            </a:pPr>
            <a:endParaRPr lang="en-IE" dirty="0"/>
          </a:p>
        </p:txBody>
      </p:sp>
      <p:sp>
        <p:nvSpPr>
          <p:cNvPr id="4" name="Footer Placeholder 3"/>
          <p:cNvSpPr>
            <a:spLocks noGrp="1"/>
          </p:cNvSpPr>
          <p:nvPr>
            <p:ph type="ftr" sz="quarter" idx="11"/>
          </p:nvPr>
        </p:nvSpPr>
        <p:spPr/>
        <p:txBody>
          <a:bodyPr/>
          <a:lstStyle/>
          <a:p>
            <a:r>
              <a:rPr lang="en-IE"/>
              <a:t>ARTIST wokshop, Manila May 2018</a:t>
            </a:r>
          </a:p>
        </p:txBody>
      </p:sp>
      <p:sp>
        <p:nvSpPr>
          <p:cNvPr id="5" name="Slide Number Placeholder 4"/>
          <p:cNvSpPr>
            <a:spLocks noGrp="1"/>
          </p:cNvSpPr>
          <p:nvPr>
            <p:ph type="sldNum" sz="quarter" idx="12"/>
          </p:nvPr>
        </p:nvSpPr>
        <p:spPr/>
        <p:txBody>
          <a:bodyPr/>
          <a:lstStyle/>
          <a:p>
            <a:fld id="{B1BE89EA-82D8-491D-A8E7-DFF7E886FC86}" type="slidenum">
              <a:rPr lang="en-IE" smtClean="0"/>
              <a:pPr/>
              <a:t>30</a:t>
            </a:fld>
            <a:endParaRPr lang="en-IE"/>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Need for translation and contextualisation</a:t>
            </a:r>
            <a:endParaRPr lang="en-IE" b="1" dirty="0"/>
          </a:p>
        </p:txBody>
      </p:sp>
      <p:sp>
        <p:nvSpPr>
          <p:cNvPr id="3" name="Content Placeholder 2"/>
          <p:cNvSpPr>
            <a:spLocks noGrp="1"/>
          </p:cNvSpPr>
          <p:nvPr>
            <p:ph idx="1"/>
          </p:nvPr>
        </p:nvSpPr>
        <p:spPr/>
        <p:txBody>
          <a:bodyPr>
            <a:normAutofit fontScale="92500" lnSpcReduction="10000"/>
          </a:bodyPr>
          <a:lstStyle/>
          <a:p>
            <a:pPr>
              <a:buNone/>
            </a:pPr>
            <a:r>
              <a:rPr lang="en-GB" dirty="0"/>
              <a:t>What is appropriate in one context may not be in another one:</a:t>
            </a:r>
          </a:p>
          <a:p>
            <a:pPr>
              <a:buNone/>
            </a:pPr>
            <a:r>
              <a:rPr lang="en-GB" dirty="0"/>
              <a:t>Materials or approaches that work in the USA or Europe may not be suitable for the Philippines, Georgia or Israel.</a:t>
            </a:r>
          </a:p>
          <a:p>
            <a:pPr>
              <a:buNone/>
            </a:pPr>
            <a:r>
              <a:rPr lang="en-GB" dirty="0"/>
              <a:t>Cultural translation may be needed as much as language translation.</a:t>
            </a:r>
          </a:p>
          <a:p>
            <a:pPr>
              <a:buNone/>
            </a:pPr>
            <a:r>
              <a:rPr lang="en-GB" dirty="0">
                <a:solidFill>
                  <a:srgbClr val="FF0000"/>
                </a:solidFill>
              </a:rPr>
              <a:t>e.g. The role of women or ethnic/religious minorities in society may affect their career orientation.</a:t>
            </a:r>
            <a:endParaRPr lang="en-IE" dirty="0">
              <a:solidFill>
                <a:srgbClr val="FF0000"/>
              </a:solidFill>
            </a:endParaRPr>
          </a:p>
        </p:txBody>
      </p:sp>
      <p:sp>
        <p:nvSpPr>
          <p:cNvPr id="4" name="Footer Placeholder 3"/>
          <p:cNvSpPr>
            <a:spLocks noGrp="1"/>
          </p:cNvSpPr>
          <p:nvPr>
            <p:ph type="ftr" sz="quarter" idx="11"/>
          </p:nvPr>
        </p:nvSpPr>
        <p:spPr/>
        <p:txBody>
          <a:bodyPr/>
          <a:lstStyle/>
          <a:p>
            <a:r>
              <a:rPr lang="en-IE"/>
              <a:t>ARTIST wokshop, Manila May 2018</a:t>
            </a:r>
          </a:p>
        </p:txBody>
      </p:sp>
      <p:sp>
        <p:nvSpPr>
          <p:cNvPr id="5" name="Slide Number Placeholder 4"/>
          <p:cNvSpPr>
            <a:spLocks noGrp="1"/>
          </p:cNvSpPr>
          <p:nvPr>
            <p:ph type="sldNum" sz="quarter" idx="12"/>
          </p:nvPr>
        </p:nvSpPr>
        <p:spPr/>
        <p:txBody>
          <a:bodyPr/>
          <a:lstStyle/>
          <a:p>
            <a:fld id="{B1BE89EA-82D8-491D-A8E7-DFF7E886FC86}" type="slidenum">
              <a:rPr lang="en-IE" smtClean="0"/>
              <a:pPr/>
              <a:t>31</a:t>
            </a:fld>
            <a:endParaRPr lang="en-IE"/>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dirty="0"/>
              <a:t>       STEM Alliance</a:t>
            </a:r>
            <a:endParaRPr lang="en-IE" dirty="0"/>
          </a:p>
        </p:txBody>
      </p:sp>
      <p:sp>
        <p:nvSpPr>
          <p:cNvPr id="3" name="Content Placeholder 2"/>
          <p:cNvSpPr>
            <a:spLocks noGrp="1"/>
          </p:cNvSpPr>
          <p:nvPr>
            <p:ph idx="1"/>
          </p:nvPr>
        </p:nvSpPr>
        <p:spPr/>
        <p:txBody>
          <a:bodyPr>
            <a:normAutofit fontScale="62500" lnSpcReduction="20000"/>
          </a:bodyPr>
          <a:lstStyle/>
          <a:p>
            <a:r>
              <a:rPr lang="en-IE" dirty="0">
                <a:hlinkClick r:id="rId2"/>
              </a:rPr>
              <a:t>http://www.stemalliance.eu/</a:t>
            </a:r>
            <a:endParaRPr lang="en-IE" dirty="0"/>
          </a:p>
          <a:p>
            <a:r>
              <a:rPr lang="en-IE" dirty="0"/>
              <a:t>The </a:t>
            </a:r>
            <a:r>
              <a:rPr lang="en-IE" b="1" dirty="0"/>
              <a:t>STEM Alliance</a:t>
            </a:r>
            <a:r>
              <a:rPr lang="en-IE" dirty="0"/>
              <a:t> – </a:t>
            </a:r>
            <a:r>
              <a:rPr lang="en-IE" dirty="0" err="1"/>
              <a:t>inGenious</a:t>
            </a:r>
            <a:r>
              <a:rPr lang="en-IE" dirty="0"/>
              <a:t> Education and industry, brings together Industries, Ministries of Education and education stakeholders to promote Science, Technology, Engineering and Math education and careers to young European's and address anticipated future skills gaps within the European Union.</a:t>
            </a:r>
          </a:p>
          <a:p>
            <a:r>
              <a:rPr lang="en-IE" dirty="0"/>
              <a:t>The </a:t>
            </a:r>
            <a:r>
              <a:rPr lang="en-IE" b="1" dirty="0"/>
              <a:t>STEM Alliance</a:t>
            </a:r>
            <a:r>
              <a:rPr lang="en-IE" dirty="0"/>
              <a:t> builds on the success of the </a:t>
            </a:r>
            <a:r>
              <a:rPr lang="en-IE" dirty="0" err="1"/>
              <a:t>inGenious</a:t>
            </a:r>
            <a:r>
              <a:rPr lang="en-IE" dirty="0"/>
              <a:t> initiative (2011-2014) to increase the links between STEM education and careers, by involving schools throughout Europe.</a:t>
            </a:r>
          </a:p>
          <a:p>
            <a:r>
              <a:rPr lang="en-IE" dirty="0"/>
              <a:t>With the support of major industries and private partners, the </a:t>
            </a:r>
            <a:r>
              <a:rPr lang="en-IE" b="1" dirty="0"/>
              <a:t>STEM Alliance</a:t>
            </a:r>
            <a:r>
              <a:rPr lang="en-IE" dirty="0"/>
              <a:t> for </a:t>
            </a:r>
            <a:r>
              <a:rPr lang="en-IE" dirty="0" err="1"/>
              <a:t>inGenious</a:t>
            </a:r>
            <a:r>
              <a:rPr lang="en-IE" dirty="0"/>
              <a:t> Education and Industry activities promote STEM jobs in all industrial sectors and contribute to build a STEM-skilled workforce. The </a:t>
            </a:r>
            <a:r>
              <a:rPr lang="en-IE" b="1" dirty="0"/>
              <a:t>STEM Alliance</a:t>
            </a:r>
            <a:r>
              <a:rPr lang="en-IE" dirty="0"/>
              <a:t> will join forces to improve and promote existing industry-education STEM initiatives (at national, European and global levels) and contribute to innovation in STEM teaching at all levels of education.</a:t>
            </a:r>
          </a:p>
          <a:p>
            <a:pPr>
              <a:buNone/>
            </a:pPr>
            <a:r>
              <a:rPr lang="en-IE" dirty="0"/>
              <a:t> </a:t>
            </a:r>
          </a:p>
        </p:txBody>
      </p:sp>
      <p:sp>
        <p:nvSpPr>
          <p:cNvPr id="4" name="Footer Placeholder 3"/>
          <p:cNvSpPr>
            <a:spLocks noGrp="1"/>
          </p:cNvSpPr>
          <p:nvPr>
            <p:ph type="ftr" sz="quarter" idx="11"/>
          </p:nvPr>
        </p:nvSpPr>
        <p:spPr/>
        <p:txBody>
          <a:bodyPr/>
          <a:lstStyle/>
          <a:p>
            <a:r>
              <a:rPr lang="en-IE"/>
              <a:t>ARTIST wokshop, Manila May 2018</a:t>
            </a:r>
          </a:p>
        </p:txBody>
      </p:sp>
      <p:sp>
        <p:nvSpPr>
          <p:cNvPr id="5" name="Slide Number Placeholder 4"/>
          <p:cNvSpPr>
            <a:spLocks noGrp="1"/>
          </p:cNvSpPr>
          <p:nvPr>
            <p:ph type="sldNum" sz="quarter" idx="12"/>
          </p:nvPr>
        </p:nvSpPr>
        <p:spPr/>
        <p:txBody>
          <a:bodyPr/>
          <a:lstStyle/>
          <a:p>
            <a:fld id="{B1BE89EA-82D8-491D-A8E7-DFF7E886FC86}" type="slidenum">
              <a:rPr lang="en-IE" smtClean="0"/>
              <a:pPr/>
              <a:t>32</a:t>
            </a:fld>
            <a:endParaRPr lang="en-IE"/>
          </a:p>
        </p:txBody>
      </p:sp>
      <p:pic>
        <p:nvPicPr>
          <p:cNvPr id="6" name="Picture 5" descr="Image result for industry-education alliance"/>
          <p:cNvPicPr/>
          <p:nvPr/>
        </p:nvPicPr>
        <p:blipFill>
          <a:blip r:embed="rId3" cstate="print"/>
          <a:srcRect/>
          <a:stretch>
            <a:fillRect/>
          </a:stretch>
        </p:blipFill>
        <p:spPr bwMode="auto">
          <a:xfrm>
            <a:off x="395536" y="0"/>
            <a:ext cx="2828925" cy="148518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gender issue</a:t>
            </a:r>
            <a:endParaRPr lang="en-IE" b="1" dirty="0"/>
          </a:p>
        </p:txBody>
      </p:sp>
      <p:sp>
        <p:nvSpPr>
          <p:cNvPr id="3" name="Content Placeholder 2"/>
          <p:cNvSpPr>
            <a:spLocks noGrp="1"/>
          </p:cNvSpPr>
          <p:nvPr>
            <p:ph idx="1"/>
          </p:nvPr>
        </p:nvSpPr>
        <p:spPr/>
        <p:txBody>
          <a:bodyPr/>
          <a:lstStyle/>
          <a:p>
            <a:pPr>
              <a:buNone/>
            </a:pPr>
            <a:r>
              <a:rPr lang="en-GB" dirty="0"/>
              <a:t>In many countries women are less represented at higher levels in industry and academia.</a:t>
            </a:r>
          </a:p>
          <a:p>
            <a:pPr>
              <a:buNone/>
            </a:pPr>
            <a:r>
              <a:rPr lang="en-GB" dirty="0"/>
              <a:t>The leaky STEM pipeline: the proportion of females taking STEM drops off in university and postgraduate work and in the workplace.</a:t>
            </a:r>
          </a:p>
          <a:p>
            <a:pPr>
              <a:buNone/>
            </a:pPr>
            <a:endParaRPr lang="en-IE" dirty="0"/>
          </a:p>
        </p:txBody>
      </p:sp>
      <p:sp>
        <p:nvSpPr>
          <p:cNvPr id="4" name="Footer Placeholder 3"/>
          <p:cNvSpPr>
            <a:spLocks noGrp="1"/>
          </p:cNvSpPr>
          <p:nvPr>
            <p:ph type="ftr" sz="quarter" idx="11"/>
          </p:nvPr>
        </p:nvSpPr>
        <p:spPr/>
        <p:txBody>
          <a:bodyPr/>
          <a:lstStyle/>
          <a:p>
            <a:r>
              <a:rPr lang="en-IE"/>
              <a:t>ARTIST wokshop, Manila May 2018</a:t>
            </a:r>
          </a:p>
        </p:txBody>
      </p:sp>
      <p:sp>
        <p:nvSpPr>
          <p:cNvPr id="5" name="Slide Number Placeholder 4"/>
          <p:cNvSpPr>
            <a:spLocks noGrp="1"/>
          </p:cNvSpPr>
          <p:nvPr>
            <p:ph type="sldNum" sz="quarter" idx="12"/>
          </p:nvPr>
        </p:nvSpPr>
        <p:spPr/>
        <p:txBody>
          <a:bodyPr/>
          <a:lstStyle/>
          <a:p>
            <a:fld id="{B1BE89EA-82D8-491D-A8E7-DFF7E886FC86}" type="slidenum">
              <a:rPr lang="en-IE" smtClean="0"/>
              <a:pPr/>
              <a:t>33</a:t>
            </a:fld>
            <a:endParaRPr lang="en-IE"/>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2200" dirty="0">
                <a:hlinkClick r:id="rId2"/>
              </a:rPr>
              <a:t/>
            </a:r>
            <a:br>
              <a:rPr lang="en-IE" sz="2200" dirty="0">
                <a:hlinkClick r:id="rId2"/>
              </a:rPr>
            </a:br>
            <a:r>
              <a:rPr lang="en-IE" sz="2200" dirty="0">
                <a:hlinkClick r:id="rId2"/>
              </a:rPr>
              <a:t/>
            </a:r>
            <a:br>
              <a:rPr lang="en-IE" sz="2200" dirty="0">
                <a:hlinkClick r:id="rId2"/>
              </a:rPr>
            </a:br>
            <a:r>
              <a:rPr lang="en-IE" sz="2700" b="1" dirty="0"/>
              <a:t> </a:t>
            </a:r>
            <a:br>
              <a:rPr lang="en-IE" sz="2700" b="1" dirty="0"/>
            </a:br>
            <a:r>
              <a:rPr lang="en-GB" sz="2700" b="1" dirty="0"/>
              <a:t>Microsoft research into why girls don’t like STEM (March 2017)</a:t>
            </a:r>
            <a:r>
              <a:rPr lang="en-IE" sz="2000" dirty="0"/>
              <a:t/>
            </a:r>
            <a:br>
              <a:rPr lang="en-IE" sz="2000" dirty="0"/>
            </a:br>
            <a:r>
              <a:rPr lang="en-IE" sz="2200" dirty="0">
                <a:hlinkClick r:id="rId2"/>
              </a:rPr>
              <a:t>https://news.microsoft.com/europe/features/dont-european-girls-like-science-technology/</a:t>
            </a:r>
            <a:r>
              <a:rPr lang="en-IE" dirty="0"/>
              <a:t/>
            </a:r>
            <a:br>
              <a:rPr lang="en-IE" dirty="0"/>
            </a:br>
            <a:endParaRPr lang="en-IE" dirty="0"/>
          </a:p>
        </p:txBody>
      </p:sp>
      <p:sp>
        <p:nvSpPr>
          <p:cNvPr id="3" name="Content Placeholder 2"/>
          <p:cNvSpPr>
            <a:spLocks noGrp="1"/>
          </p:cNvSpPr>
          <p:nvPr>
            <p:ph idx="1"/>
          </p:nvPr>
        </p:nvSpPr>
        <p:spPr/>
        <p:txBody>
          <a:bodyPr>
            <a:normAutofit fontScale="70000" lnSpcReduction="20000"/>
          </a:bodyPr>
          <a:lstStyle/>
          <a:p>
            <a:r>
              <a:rPr lang="en-IE" dirty="0"/>
              <a:t>Research by Microsoft has revealed that most girls’ positive views may change within just a few years. The technology company asked 11,500 women between the ages of 11 and 30 in 12 countries across Europe about their attitudes to STEM. The unique insight found that: Most girls become interested in STEM at the age of 11-and-a-half but this starts to wane by the age of 15.</a:t>
            </a:r>
          </a:p>
          <a:p>
            <a:pPr lvl="0"/>
            <a:r>
              <a:rPr lang="en-IE" b="1" dirty="0">
                <a:solidFill>
                  <a:srgbClr val="FF0000"/>
                </a:solidFill>
              </a:rPr>
              <a:t>Girls cited a lack of female role models in STEM as a key reason they didn’t follow a career in the sector</a:t>
            </a:r>
          </a:p>
          <a:p>
            <a:pPr lvl="0"/>
            <a:r>
              <a:rPr lang="en-IE" dirty="0"/>
              <a:t>Young women are not getting enough practical, hands-on experience with STEM subjects</a:t>
            </a:r>
          </a:p>
          <a:p>
            <a:pPr lvl="0"/>
            <a:r>
              <a:rPr lang="en-IE" dirty="0"/>
              <a:t>Just 42% said they would consider a STEM-related career in the future</a:t>
            </a:r>
          </a:p>
          <a:p>
            <a:pPr lvl="0"/>
            <a:r>
              <a:rPr lang="en-IE" b="1" dirty="0">
                <a:solidFill>
                  <a:srgbClr val="FF0000"/>
                </a:solidFill>
              </a:rPr>
              <a:t>60% admitted they would feel more confident pursuing a career in STEM fields if they knew men and women were equally employed in those professions</a:t>
            </a:r>
          </a:p>
          <a:p>
            <a:endParaRPr lang="en-IE" dirty="0"/>
          </a:p>
        </p:txBody>
      </p:sp>
      <p:sp>
        <p:nvSpPr>
          <p:cNvPr id="4" name="Footer Placeholder 3"/>
          <p:cNvSpPr>
            <a:spLocks noGrp="1"/>
          </p:cNvSpPr>
          <p:nvPr>
            <p:ph type="ftr" sz="quarter" idx="11"/>
          </p:nvPr>
        </p:nvSpPr>
        <p:spPr/>
        <p:txBody>
          <a:bodyPr/>
          <a:lstStyle/>
          <a:p>
            <a:r>
              <a:rPr lang="en-IE"/>
              <a:t>ARTIST wokshop, Manila May 2018</a:t>
            </a:r>
          </a:p>
        </p:txBody>
      </p:sp>
      <p:sp>
        <p:nvSpPr>
          <p:cNvPr id="5" name="Slide Number Placeholder 4"/>
          <p:cNvSpPr>
            <a:spLocks noGrp="1"/>
          </p:cNvSpPr>
          <p:nvPr>
            <p:ph type="sldNum" sz="quarter" idx="12"/>
          </p:nvPr>
        </p:nvSpPr>
        <p:spPr/>
        <p:txBody>
          <a:bodyPr/>
          <a:lstStyle/>
          <a:p>
            <a:fld id="{B1BE89EA-82D8-491D-A8E7-DFF7E886FC86}" type="slidenum">
              <a:rPr lang="en-IE" smtClean="0"/>
              <a:pPr/>
              <a:t>34</a:t>
            </a:fld>
            <a:endParaRPr lang="en-IE"/>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1800" b="1" dirty="0"/>
              <a:t/>
            </a:r>
            <a:br>
              <a:rPr lang="en-IE" sz="1800" b="1" dirty="0"/>
            </a:br>
            <a:r>
              <a:rPr lang="en-IE" sz="2800" b="1" dirty="0"/>
              <a:t/>
            </a:r>
            <a:br>
              <a:rPr lang="en-IE" sz="2800" b="1" dirty="0"/>
            </a:br>
            <a:r>
              <a:rPr lang="en-IE" sz="2800" b="1" dirty="0"/>
              <a:t>Why do girls lose interest in STEM? New research has some answers — and what we can do about it </a:t>
            </a:r>
            <a:br>
              <a:rPr lang="en-IE" sz="2800" b="1" dirty="0"/>
            </a:br>
            <a:r>
              <a:rPr lang="en-IE" sz="2800" b="1" dirty="0"/>
              <a:t>(March 2018)</a:t>
            </a:r>
            <a:r>
              <a:rPr lang="en-IE" sz="1800" dirty="0"/>
              <a:t/>
            </a:r>
            <a:br>
              <a:rPr lang="en-IE" sz="1800" dirty="0"/>
            </a:br>
            <a:r>
              <a:rPr lang="en-IE" sz="1800" b="1" dirty="0"/>
              <a:t>https://news.microsoft.com/features/why-do-girls-lose-interest-in-stem-new-research-has-some-answers-and-what-we-can-do-about-it/</a:t>
            </a:r>
            <a:br>
              <a:rPr lang="en-IE" sz="1800" b="1" dirty="0"/>
            </a:br>
            <a:r>
              <a:rPr lang="en-IE" sz="1800" dirty="0"/>
              <a:t/>
            </a:r>
            <a:br>
              <a:rPr lang="en-IE" sz="1800" dirty="0"/>
            </a:br>
            <a:endParaRPr lang="en-IE" sz="1800" dirty="0"/>
          </a:p>
        </p:txBody>
      </p:sp>
      <p:sp>
        <p:nvSpPr>
          <p:cNvPr id="3" name="Content Placeholder 2"/>
          <p:cNvSpPr>
            <a:spLocks noGrp="1"/>
          </p:cNvSpPr>
          <p:nvPr>
            <p:ph idx="1"/>
          </p:nvPr>
        </p:nvSpPr>
        <p:spPr/>
        <p:txBody>
          <a:bodyPr>
            <a:normAutofit fontScale="70000" lnSpcReduction="20000"/>
          </a:bodyPr>
          <a:lstStyle/>
          <a:p>
            <a:pPr>
              <a:buNone/>
            </a:pPr>
            <a:endParaRPr lang="en-GB" dirty="0"/>
          </a:p>
          <a:p>
            <a:pPr>
              <a:buNone/>
            </a:pPr>
            <a:r>
              <a:rPr lang="en-IE" dirty="0"/>
              <a:t> 6,000 U.S. girls and women from ages 10 to 30 who were interviewed .</a:t>
            </a:r>
            <a:endParaRPr lang="en-GB" dirty="0"/>
          </a:p>
          <a:p>
            <a:r>
              <a:rPr lang="en-IE" dirty="0">
                <a:solidFill>
                  <a:srgbClr val="FF0000"/>
                </a:solidFill>
              </a:rPr>
              <a:t>Providing teachers with more engaging and relatable STEM curriculum</a:t>
            </a:r>
            <a:r>
              <a:rPr lang="en-IE" dirty="0"/>
              <a:t>, such as 3D and hands-on projects, the kinds of activities that have proven to help retain girls’ interest in STEM over the long haul. </a:t>
            </a:r>
          </a:p>
          <a:p>
            <a:r>
              <a:rPr lang="en-IE" dirty="0">
                <a:solidFill>
                  <a:srgbClr val="FF0000"/>
                </a:solidFill>
              </a:rPr>
              <a:t>Increasing the number of STEM mentors and role models – including parents </a:t>
            </a:r>
            <a:r>
              <a:rPr lang="en-IE" dirty="0"/>
              <a:t>– to help build young girls’ confidence that they can succeed in STEM. Girls who are encouraged by their parents are twice as likely to stay in STEM</a:t>
            </a:r>
          </a:p>
          <a:p>
            <a:r>
              <a:rPr lang="en-IE" dirty="0">
                <a:solidFill>
                  <a:srgbClr val="FF0000"/>
                </a:solidFill>
              </a:rPr>
              <a:t>Creating inclusive classrooms and workplaces </a:t>
            </a:r>
            <a:r>
              <a:rPr lang="en-IE" dirty="0"/>
              <a:t>that value female opinions. It’s important to celebrate the stories of women who are in STEM right now, today. </a:t>
            </a:r>
          </a:p>
          <a:p>
            <a:pPr>
              <a:buNone/>
            </a:pPr>
            <a:endParaRPr lang="en-IE" dirty="0"/>
          </a:p>
        </p:txBody>
      </p:sp>
      <p:sp>
        <p:nvSpPr>
          <p:cNvPr id="4" name="Footer Placeholder 3"/>
          <p:cNvSpPr>
            <a:spLocks noGrp="1"/>
          </p:cNvSpPr>
          <p:nvPr>
            <p:ph type="ftr" sz="quarter" idx="11"/>
          </p:nvPr>
        </p:nvSpPr>
        <p:spPr/>
        <p:txBody>
          <a:bodyPr/>
          <a:lstStyle/>
          <a:p>
            <a:r>
              <a:rPr lang="en-IE"/>
              <a:t>ARTIST wokshop, Manila May 2018</a:t>
            </a:r>
          </a:p>
        </p:txBody>
      </p:sp>
      <p:sp>
        <p:nvSpPr>
          <p:cNvPr id="5" name="Slide Number Placeholder 4"/>
          <p:cNvSpPr>
            <a:spLocks noGrp="1"/>
          </p:cNvSpPr>
          <p:nvPr>
            <p:ph type="sldNum" sz="quarter" idx="12"/>
          </p:nvPr>
        </p:nvSpPr>
        <p:spPr/>
        <p:txBody>
          <a:bodyPr/>
          <a:lstStyle/>
          <a:p>
            <a:fld id="{B1BE89EA-82D8-491D-A8E7-DFF7E886FC86}" type="slidenum">
              <a:rPr lang="en-IE" smtClean="0"/>
              <a:pPr/>
              <a:t>35</a:t>
            </a:fld>
            <a:endParaRPr lang="en-IE"/>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a:t>
            </a:r>
            <a:r>
              <a:rPr lang="en-GB" sz="2400" dirty="0"/>
              <a:t/>
            </a:r>
            <a:br>
              <a:rPr lang="en-GB" sz="2400" dirty="0"/>
            </a:br>
            <a:endParaRPr lang="en-IE" sz="2400" dirty="0"/>
          </a:p>
        </p:txBody>
      </p:sp>
      <p:sp>
        <p:nvSpPr>
          <p:cNvPr id="4" name="Footer Placeholder 3"/>
          <p:cNvSpPr>
            <a:spLocks noGrp="1"/>
          </p:cNvSpPr>
          <p:nvPr>
            <p:ph type="ftr" sz="quarter" idx="11"/>
          </p:nvPr>
        </p:nvSpPr>
        <p:spPr/>
        <p:txBody>
          <a:bodyPr/>
          <a:lstStyle/>
          <a:p>
            <a:r>
              <a:rPr lang="en-IE"/>
              <a:t>ARTIST wokshop, Manila May 2018</a:t>
            </a:r>
          </a:p>
        </p:txBody>
      </p:sp>
      <p:sp>
        <p:nvSpPr>
          <p:cNvPr id="5" name="Slide Number Placeholder 4"/>
          <p:cNvSpPr>
            <a:spLocks noGrp="1"/>
          </p:cNvSpPr>
          <p:nvPr>
            <p:ph type="sldNum" sz="quarter" idx="12"/>
          </p:nvPr>
        </p:nvSpPr>
        <p:spPr/>
        <p:txBody>
          <a:bodyPr/>
          <a:lstStyle/>
          <a:p>
            <a:fld id="{B1BE89EA-82D8-491D-A8E7-DFF7E886FC86}" type="slidenum">
              <a:rPr lang="en-IE" smtClean="0"/>
              <a:pPr/>
              <a:t>36</a:t>
            </a:fld>
            <a:endParaRPr lang="en-IE"/>
          </a:p>
        </p:txBody>
      </p:sp>
      <p:pic>
        <p:nvPicPr>
          <p:cNvPr id="6" name="Picture 2" descr="Image result for STEM  and women"/>
          <p:cNvPicPr>
            <a:picLocks noChangeAspect="1" noChangeArrowheads="1"/>
          </p:cNvPicPr>
          <p:nvPr/>
        </p:nvPicPr>
        <p:blipFill>
          <a:blip r:embed="rId2" cstate="print"/>
          <a:srcRect/>
          <a:stretch>
            <a:fillRect/>
          </a:stretch>
        </p:blipFill>
        <p:spPr bwMode="auto">
          <a:xfrm>
            <a:off x="611560" y="2192958"/>
            <a:ext cx="3672408" cy="1889099"/>
          </a:xfrm>
          <a:prstGeom prst="rect">
            <a:avLst/>
          </a:prstGeom>
          <a:noFill/>
        </p:spPr>
      </p:pic>
      <p:pic>
        <p:nvPicPr>
          <p:cNvPr id="7" name="Picture 3" descr="Image result for STEM and Johnson and Johnson Ireland"/>
          <p:cNvPicPr>
            <a:picLocks noGrp="1" noChangeAspect="1" noChangeArrowheads="1"/>
          </p:cNvPicPr>
          <p:nvPr>
            <p:ph idx="1"/>
          </p:nvPr>
        </p:nvPicPr>
        <p:blipFill>
          <a:blip r:embed="rId3" cstate="print"/>
          <a:srcRect/>
          <a:stretch>
            <a:fillRect/>
          </a:stretch>
        </p:blipFill>
        <p:spPr bwMode="auto">
          <a:xfrm>
            <a:off x="251520" y="1124744"/>
            <a:ext cx="4032862" cy="4525963"/>
          </a:xfrm>
          <a:prstGeom prst="rect">
            <a:avLst/>
          </a:prstGeom>
          <a:noFill/>
          <a:ln w="9525">
            <a:noFill/>
            <a:miter lim="800000"/>
            <a:headEnd/>
            <a:tailEnd/>
          </a:ln>
        </p:spPr>
      </p:pic>
      <p:pic>
        <p:nvPicPr>
          <p:cNvPr id="8" name="Picture 5" descr="Image result for STEM and Johnson and Johnson Ireland"/>
          <p:cNvPicPr>
            <a:picLocks noChangeAspect="1" noChangeArrowheads="1"/>
          </p:cNvPicPr>
          <p:nvPr/>
        </p:nvPicPr>
        <p:blipFill>
          <a:blip r:embed="rId4" cstate="print"/>
          <a:srcRect/>
          <a:stretch>
            <a:fillRect/>
          </a:stretch>
        </p:blipFill>
        <p:spPr bwMode="auto">
          <a:xfrm>
            <a:off x="4860031" y="1988840"/>
            <a:ext cx="3892325" cy="1800200"/>
          </a:xfrm>
          <a:prstGeom prst="rect">
            <a:avLst/>
          </a:prstGeom>
          <a:noFill/>
        </p:spPr>
      </p:pic>
      <p:sp>
        <p:nvSpPr>
          <p:cNvPr id="9" name="Rectangle 8"/>
          <p:cNvSpPr/>
          <p:nvPr/>
        </p:nvSpPr>
        <p:spPr>
          <a:xfrm>
            <a:off x="5580112" y="4077072"/>
            <a:ext cx="2451761" cy="369332"/>
          </a:xfrm>
          <a:prstGeom prst="rect">
            <a:avLst/>
          </a:prstGeom>
        </p:spPr>
        <p:txBody>
          <a:bodyPr wrap="none">
            <a:spAutoFit/>
          </a:bodyPr>
          <a:lstStyle/>
          <a:p>
            <a:r>
              <a:rPr lang="en-GB" dirty="0">
                <a:hlinkClick r:id="rId5"/>
              </a:rPr>
              <a:t>www.stem2d.org/#intro</a:t>
            </a:r>
            <a:endParaRPr lang="en-IE" dirty="0"/>
          </a:p>
        </p:txBody>
      </p:sp>
      <p:sp>
        <p:nvSpPr>
          <p:cNvPr id="10" name="Rectangle 9"/>
          <p:cNvSpPr/>
          <p:nvPr/>
        </p:nvSpPr>
        <p:spPr>
          <a:xfrm>
            <a:off x="1187624" y="5733256"/>
            <a:ext cx="1539076" cy="369332"/>
          </a:xfrm>
          <a:prstGeom prst="rect">
            <a:avLst/>
          </a:prstGeom>
        </p:spPr>
        <p:txBody>
          <a:bodyPr wrap="none">
            <a:spAutoFit/>
          </a:bodyPr>
          <a:lstStyle/>
          <a:p>
            <a:r>
              <a:rPr lang="en-GB" dirty="0"/>
              <a:t> </a:t>
            </a:r>
            <a:r>
              <a:rPr lang="en-GB" dirty="0">
                <a:hlinkClick r:id="rId6"/>
              </a:rPr>
              <a:t>www.iwish.ie</a:t>
            </a:r>
            <a:r>
              <a:rPr lang="en-GB" dirty="0"/>
              <a:t> </a:t>
            </a:r>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Final message</a:t>
            </a:r>
            <a:endParaRPr lang="en-IE" b="1" dirty="0"/>
          </a:p>
        </p:txBody>
      </p:sp>
      <p:sp>
        <p:nvSpPr>
          <p:cNvPr id="3" name="Content Placeholder 2"/>
          <p:cNvSpPr>
            <a:spLocks noGrp="1"/>
          </p:cNvSpPr>
          <p:nvPr>
            <p:ph idx="1"/>
          </p:nvPr>
        </p:nvSpPr>
        <p:spPr/>
        <p:txBody>
          <a:bodyPr/>
          <a:lstStyle/>
          <a:p>
            <a:pPr indent="17463">
              <a:buNone/>
            </a:pPr>
            <a:r>
              <a:rPr lang="en-GB" dirty="0"/>
              <a:t>If we want to promote STEM careers in school and at university we </a:t>
            </a:r>
            <a:r>
              <a:rPr lang="en-GB" u="sng" dirty="0"/>
              <a:t>must</a:t>
            </a:r>
            <a:r>
              <a:rPr lang="en-GB" dirty="0"/>
              <a:t> build networks with STEM-based industries and businesses.</a:t>
            </a:r>
            <a:endParaRPr lang="en-IE" dirty="0"/>
          </a:p>
        </p:txBody>
      </p:sp>
      <p:sp>
        <p:nvSpPr>
          <p:cNvPr id="4" name="Footer Placeholder 3"/>
          <p:cNvSpPr>
            <a:spLocks noGrp="1"/>
          </p:cNvSpPr>
          <p:nvPr>
            <p:ph type="ftr" sz="quarter" idx="11"/>
          </p:nvPr>
        </p:nvSpPr>
        <p:spPr/>
        <p:txBody>
          <a:bodyPr/>
          <a:lstStyle/>
          <a:p>
            <a:r>
              <a:rPr lang="en-IE"/>
              <a:t>ARTIST wokshop, Manila May 2018</a:t>
            </a:r>
          </a:p>
        </p:txBody>
      </p:sp>
      <p:sp>
        <p:nvSpPr>
          <p:cNvPr id="5" name="Slide Number Placeholder 4"/>
          <p:cNvSpPr>
            <a:spLocks noGrp="1"/>
          </p:cNvSpPr>
          <p:nvPr>
            <p:ph type="sldNum" sz="quarter" idx="12"/>
          </p:nvPr>
        </p:nvSpPr>
        <p:spPr/>
        <p:txBody>
          <a:bodyPr/>
          <a:lstStyle/>
          <a:p>
            <a:fld id="{B1BE89EA-82D8-491D-A8E7-DFF7E886FC86}" type="slidenum">
              <a:rPr lang="en-IE" smtClean="0"/>
              <a:pPr/>
              <a:t>37</a:t>
            </a:fld>
            <a:endParaRPr lang="en-IE"/>
          </a:p>
        </p:txBody>
      </p:sp>
      <p:pic>
        <p:nvPicPr>
          <p:cNvPr id="6" name="Picture 7" descr="Image result for STEM careers cartoon"/>
          <p:cNvPicPr>
            <a:picLocks noChangeAspect="1" noChangeArrowheads="1"/>
          </p:cNvPicPr>
          <p:nvPr/>
        </p:nvPicPr>
        <p:blipFill>
          <a:blip r:embed="rId2" cstate="print"/>
          <a:srcRect/>
          <a:stretch>
            <a:fillRect/>
          </a:stretch>
        </p:blipFill>
        <p:spPr bwMode="auto">
          <a:xfrm>
            <a:off x="1835696" y="3068960"/>
            <a:ext cx="5609481" cy="336569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Thanks for listening</a:t>
            </a:r>
            <a:br>
              <a:rPr lang="en-IE" dirty="0"/>
            </a:br>
            <a:endParaRPr lang="en-IE" dirty="0"/>
          </a:p>
        </p:txBody>
      </p:sp>
      <p:sp>
        <p:nvSpPr>
          <p:cNvPr id="4" name="Footer Placeholder 3"/>
          <p:cNvSpPr>
            <a:spLocks noGrp="1"/>
          </p:cNvSpPr>
          <p:nvPr>
            <p:ph type="ftr" sz="quarter" idx="11"/>
          </p:nvPr>
        </p:nvSpPr>
        <p:spPr/>
        <p:txBody>
          <a:bodyPr/>
          <a:lstStyle/>
          <a:p>
            <a:r>
              <a:rPr lang="en-IE"/>
              <a:t>ARTIST wokshop, Manila May 2018</a:t>
            </a:r>
          </a:p>
        </p:txBody>
      </p:sp>
      <p:sp>
        <p:nvSpPr>
          <p:cNvPr id="5" name="Slide Number Placeholder 4"/>
          <p:cNvSpPr>
            <a:spLocks noGrp="1"/>
          </p:cNvSpPr>
          <p:nvPr>
            <p:ph type="sldNum" sz="quarter" idx="12"/>
          </p:nvPr>
        </p:nvSpPr>
        <p:spPr/>
        <p:txBody>
          <a:bodyPr/>
          <a:lstStyle/>
          <a:p>
            <a:fld id="{B1BE89EA-82D8-491D-A8E7-DFF7E886FC86}" type="slidenum">
              <a:rPr lang="en-IE" smtClean="0"/>
              <a:pPr/>
              <a:t>38</a:t>
            </a:fld>
            <a:endParaRPr lang="en-IE"/>
          </a:p>
        </p:txBody>
      </p:sp>
      <p:pic>
        <p:nvPicPr>
          <p:cNvPr id="6" name="Content Placeholder 5" descr="Image result for any questions"/>
          <p:cNvPicPr>
            <a:picLocks noGrp="1"/>
          </p:cNvPicPr>
          <p:nvPr>
            <p:ph idx="1"/>
          </p:nvPr>
        </p:nvPicPr>
        <p:blipFill>
          <a:blip r:embed="rId2" cstate="print"/>
          <a:srcRect/>
          <a:stretch>
            <a:fillRect/>
          </a:stretch>
        </p:blipFill>
        <p:spPr bwMode="auto">
          <a:xfrm>
            <a:off x="824387" y="1600200"/>
            <a:ext cx="7495225" cy="45259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problem</a:t>
            </a:r>
            <a:endParaRPr lang="en-IE" b="1" dirty="0"/>
          </a:p>
        </p:txBody>
      </p:sp>
      <p:sp>
        <p:nvSpPr>
          <p:cNvPr id="3" name="Content Placeholder 2"/>
          <p:cNvSpPr>
            <a:spLocks noGrp="1"/>
          </p:cNvSpPr>
          <p:nvPr>
            <p:ph idx="1"/>
          </p:nvPr>
        </p:nvSpPr>
        <p:spPr/>
        <p:txBody>
          <a:bodyPr/>
          <a:lstStyle/>
          <a:p>
            <a:pPr marL="0" indent="0">
              <a:buNone/>
            </a:pPr>
            <a:r>
              <a:rPr lang="en-GB" dirty="0"/>
              <a:t>A frequently raised issue in science education at school is that students and their parents, and often their teachers, do not know what scientists do in industry and what sorts of career opportunities there are in science or using science. </a:t>
            </a:r>
            <a:endParaRPr lang="en-IE" dirty="0"/>
          </a:p>
        </p:txBody>
      </p:sp>
      <p:pic>
        <p:nvPicPr>
          <p:cNvPr id="2050" name="Picture 2" descr="Image result for scientists ask questions"/>
          <p:cNvPicPr>
            <a:picLocks noChangeAspect="1" noChangeArrowheads="1"/>
          </p:cNvPicPr>
          <p:nvPr/>
        </p:nvPicPr>
        <p:blipFill>
          <a:blip r:embed="rId2" cstate="print"/>
          <a:srcRect/>
          <a:stretch>
            <a:fillRect/>
          </a:stretch>
        </p:blipFill>
        <p:spPr bwMode="auto">
          <a:xfrm>
            <a:off x="6084168" y="4077072"/>
            <a:ext cx="2232248" cy="2276893"/>
          </a:xfrm>
          <a:prstGeom prst="rect">
            <a:avLst/>
          </a:prstGeom>
          <a:noFill/>
        </p:spPr>
      </p:pic>
      <p:sp>
        <p:nvSpPr>
          <p:cNvPr id="5" name="Slide Number Placeholder 4"/>
          <p:cNvSpPr>
            <a:spLocks noGrp="1"/>
          </p:cNvSpPr>
          <p:nvPr>
            <p:ph type="sldNum" sz="quarter" idx="12"/>
          </p:nvPr>
        </p:nvSpPr>
        <p:spPr/>
        <p:txBody>
          <a:bodyPr/>
          <a:lstStyle/>
          <a:p>
            <a:fld id="{B1BE89EA-82D8-491D-A8E7-DFF7E886FC86}" type="slidenum">
              <a:rPr lang="en-IE" smtClean="0"/>
              <a:pPr/>
              <a:t>4</a:t>
            </a:fld>
            <a:endParaRPr lang="en-IE"/>
          </a:p>
        </p:txBody>
      </p:sp>
      <p:sp>
        <p:nvSpPr>
          <p:cNvPr id="6" name="Footer Placeholder 5"/>
          <p:cNvSpPr>
            <a:spLocks noGrp="1"/>
          </p:cNvSpPr>
          <p:nvPr>
            <p:ph type="ftr" sz="quarter" idx="11"/>
          </p:nvPr>
        </p:nvSpPr>
        <p:spPr/>
        <p:txBody>
          <a:bodyPr/>
          <a:lstStyle/>
          <a:p>
            <a:r>
              <a:rPr lang="en-IE"/>
              <a:t>ARTIST wokshop, Manila May 2018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 information gap</a:t>
            </a:r>
            <a:endParaRPr lang="en-IE" b="1" dirty="0"/>
          </a:p>
        </p:txBody>
      </p:sp>
      <p:sp>
        <p:nvSpPr>
          <p:cNvPr id="3" name="Content Placeholder 2"/>
          <p:cNvSpPr>
            <a:spLocks noGrp="1"/>
          </p:cNvSpPr>
          <p:nvPr>
            <p:ph idx="1"/>
          </p:nvPr>
        </p:nvSpPr>
        <p:spPr/>
        <p:txBody>
          <a:bodyPr/>
          <a:lstStyle/>
          <a:p>
            <a:pPr>
              <a:buNone/>
            </a:pPr>
            <a:r>
              <a:rPr lang="en-GB" dirty="0"/>
              <a:t>   Schools                                                  Industry</a:t>
            </a:r>
            <a:endParaRPr lang="en-IE" dirty="0"/>
          </a:p>
        </p:txBody>
      </p:sp>
      <p:pic>
        <p:nvPicPr>
          <p:cNvPr id="4" name="Picture 3" descr="Image result for schools"/>
          <p:cNvPicPr/>
          <p:nvPr/>
        </p:nvPicPr>
        <p:blipFill>
          <a:blip r:embed="rId2" cstate="print"/>
          <a:srcRect/>
          <a:stretch>
            <a:fillRect/>
          </a:stretch>
        </p:blipFill>
        <p:spPr bwMode="auto">
          <a:xfrm>
            <a:off x="755576" y="2492896"/>
            <a:ext cx="2114550" cy="1398331"/>
          </a:xfrm>
          <a:prstGeom prst="rect">
            <a:avLst/>
          </a:prstGeom>
          <a:noFill/>
          <a:ln w="9525">
            <a:noFill/>
            <a:miter lim="800000"/>
            <a:headEnd/>
            <a:tailEnd/>
          </a:ln>
        </p:spPr>
      </p:pic>
      <p:pic>
        <p:nvPicPr>
          <p:cNvPr id="5" name="Picture 4" descr="Image result for industry clipart"/>
          <p:cNvPicPr/>
          <p:nvPr/>
        </p:nvPicPr>
        <p:blipFill>
          <a:blip r:embed="rId3" cstate="print"/>
          <a:srcRect/>
          <a:stretch>
            <a:fillRect/>
          </a:stretch>
        </p:blipFill>
        <p:spPr bwMode="auto">
          <a:xfrm>
            <a:off x="6084168" y="2348880"/>
            <a:ext cx="2487959" cy="1838325"/>
          </a:xfrm>
          <a:prstGeom prst="rect">
            <a:avLst/>
          </a:prstGeom>
          <a:noFill/>
          <a:ln w="9525">
            <a:noFill/>
            <a:miter lim="800000"/>
            <a:headEnd/>
            <a:tailEnd/>
          </a:ln>
        </p:spPr>
      </p:pic>
      <p:pic>
        <p:nvPicPr>
          <p:cNvPr id="1026" name="Picture 2" descr="Image result for broken bridge clipart"/>
          <p:cNvPicPr>
            <a:picLocks noChangeAspect="1" noChangeArrowheads="1"/>
          </p:cNvPicPr>
          <p:nvPr/>
        </p:nvPicPr>
        <p:blipFill>
          <a:blip r:embed="rId4" cstate="print"/>
          <a:srcRect/>
          <a:stretch>
            <a:fillRect/>
          </a:stretch>
        </p:blipFill>
        <p:spPr bwMode="auto">
          <a:xfrm>
            <a:off x="3059832" y="1556792"/>
            <a:ext cx="2797873" cy="1721768"/>
          </a:xfrm>
          <a:prstGeom prst="rect">
            <a:avLst/>
          </a:prstGeom>
          <a:noFill/>
        </p:spPr>
      </p:pic>
      <p:sp>
        <p:nvSpPr>
          <p:cNvPr id="7" name="Slide Number Placeholder 6"/>
          <p:cNvSpPr>
            <a:spLocks noGrp="1"/>
          </p:cNvSpPr>
          <p:nvPr>
            <p:ph type="sldNum" sz="quarter" idx="12"/>
          </p:nvPr>
        </p:nvSpPr>
        <p:spPr/>
        <p:txBody>
          <a:bodyPr/>
          <a:lstStyle/>
          <a:p>
            <a:fld id="{B1BE89EA-82D8-491D-A8E7-DFF7E886FC86}" type="slidenum">
              <a:rPr lang="en-IE" smtClean="0"/>
              <a:pPr/>
              <a:t>5</a:t>
            </a:fld>
            <a:endParaRPr lang="en-IE"/>
          </a:p>
        </p:txBody>
      </p:sp>
      <p:sp>
        <p:nvSpPr>
          <p:cNvPr id="8" name="Footer Placeholder 7"/>
          <p:cNvSpPr>
            <a:spLocks noGrp="1"/>
          </p:cNvSpPr>
          <p:nvPr>
            <p:ph type="ftr" sz="quarter" idx="11"/>
          </p:nvPr>
        </p:nvSpPr>
        <p:spPr/>
        <p:txBody>
          <a:bodyPr/>
          <a:lstStyle/>
          <a:p>
            <a:r>
              <a:rPr lang="en-IE"/>
              <a:t>ARTIST wokshop, Manila May 2018</a:t>
            </a:r>
          </a:p>
        </p:txBody>
      </p:sp>
      <p:pic>
        <p:nvPicPr>
          <p:cNvPr id="37890" name="Picture 2" descr="Image result for students in lab"/>
          <p:cNvPicPr>
            <a:picLocks noChangeAspect="1" noChangeArrowheads="1"/>
          </p:cNvPicPr>
          <p:nvPr/>
        </p:nvPicPr>
        <p:blipFill>
          <a:blip r:embed="rId5" cstate="print"/>
          <a:srcRect/>
          <a:stretch>
            <a:fillRect/>
          </a:stretch>
        </p:blipFill>
        <p:spPr bwMode="auto">
          <a:xfrm>
            <a:off x="827584" y="4149080"/>
            <a:ext cx="2073830" cy="1728192"/>
          </a:xfrm>
          <a:prstGeom prst="rect">
            <a:avLst/>
          </a:prstGeom>
          <a:noFill/>
        </p:spPr>
      </p:pic>
      <p:pic>
        <p:nvPicPr>
          <p:cNvPr id="37892" name="Picture 4" descr="Image result for scientists in industry"/>
          <p:cNvPicPr>
            <a:picLocks noChangeAspect="1" noChangeArrowheads="1"/>
          </p:cNvPicPr>
          <p:nvPr/>
        </p:nvPicPr>
        <p:blipFill>
          <a:blip r:embed="rId6" cstate="print"/>
          <a:srcRect/>
          <a:stretch>
            <a:fillRect/>
          </a:stretch>
        </p:blipFill>
        <p:spPr bwMode="auto">
          <a:xfrm>
            <a:off x="6012160" y="4221088"/>
            <a:ext cx="2482525" cy="159732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Where can STEM lead you?</a:t>
            </a:r>
            <a:endParaRPr lang="en-IE" b="1" dirty="0"/>
          </a:p>
        </p:txBody>
      </p:sp>
      <p:sp>
        <p:nvSpPr>
          <p:cNvPr id="3" name="Content Placeholder 2"/>
          <p:cNvSpPr>
            <a:spLocks noGrp="1"/>
          </p:cNvSpPr>
          <p:nvPr>
            <p:ph idx="1"/>
          </p:nvPr>
        </p:nvSpPr>
        <p:spPr>
          <a:xfrm>
            <a:off x="457200" y="1268760"/>
            <a:ext cx="8229600" cy="4857403"/>
          </a:xfrm>
        </p:spPr>
        <p:txBody>
          <a:bodyPr>
            <a:normAutofit fontScale="55000" lnSpcReduction="20000"/>
          </a:bodyPr>
          <a:lstStyle/>
          <a:p>
            <a:pPr>
              <a:buNone/>
            </a:pPr>
            <a:r>
              <a:rPr lang="en-GB" sz="5100" dirty="0"/>
              <a:t>Almost anywhere:</a:t>
            </a:r>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r>
              <a:rPr lang="en-GB" dirty="0"/>
              <a:t>                                     </a:t>
            </a:r>
          </a:p>
          <a:p>
            <a:pPr>
              <a:buNone/>
            </a:pPr>
            <a:r>
              <a:rPr lang="en-GB" dirty="0"/>
              <a:t>					</a:t>
            </a:r>
          </a:p>
          <a:p>
            <a:pPr>
              <a:buNone/>
            </a:pPr>
            <a:r>
              <a:rPr lang="en-GB" dirty="0"/>
              <a:t>			</a:t>
            </a:r>
          </a:p>
          <a:p>
            <a:pPr>
              <a:buNone/>
            </a:pPr>
            <a:r>
              <a:rPr lang="en-GB" dirty="0"/>
              <a:t>					</a:t>
            </a:r>
          </a:p>
          <a:p>
            <a:pPr>
              <a:buNone/>
            </a:pPr>
            <a:r>
              <a:rPr lang="en-GB" dirty="0"/>
              <a:t>	</a:t>
            </a:r>
          </a:p>
          <a:p>
            <a:pPr>
              <a:buNone/>
            </a:pPr>
            <a:r>
              <a:rPr lang="en-GB" dirty="0"/>
              <a:t>					</a:t>
            </a:r>
          </a:p>
          <a:p>
            <a:pPr>
              <a:buNone/>
            </a:pPr>
            <a:endParaRPr lang="en-GB" dirty="0"/>
          </a:p>
          <a:p>
            <a:pPr>
              <a:buNone/>
            </a:pPr>
            <a:endParaRPr lang="en-GB" dirty="0"/>
          </a:p>
          <a:p>
            <a:pPr>
              <a:buNone/>
            </a:pPr>
            <a:r>
              <a:rPr lang="en-GB" dirty="0"/>
              <a:t>                                                                      </a:t>
            </a:r>
            <a:r>
              <a:rPr lang="en-GB" sz="5100" dirty="0"/>
              <a:t>but students and teachers</a:t>
            </a:r>
          </a:p>
          <a:p>
            <a:pPr>
              <a:buNone/>
            </a:pPr>
            <a:r>
              <a:rPr lang="en-GB" sz="5100" dirty="0"/>
              <a:t>					 don’t always know this.</a:t>
            </a:r>
            <a:endParaRPr lang="en-IE" sz="5100" dirty="0"/>
          </a:p>
        </p:txBody>
      </p:sp>
      <p:sp>
        <p:nvSpPr>
          <p:cNvPr id="4" name="Footer Placeholder 3"/>
          <p:cNvSpPr>
            <a:spLocks noGrp="1"/>
          </p:cNvSpPr>
          <p:nvPr>
            <p:ph type="ftr" sz="quarter" idx="11"/>
          </p:nvPr>
        </p:nvSpPr>
        <p:spPr/>
        <p:txBody>
          <a:bodyPr/>
          <a:lstStyle/>
          <a:p>
            <a:r>
              <a:rPr lang="en-IE"/>
              <a:t>ARTIST wokshop, Manila May 2018</a:t>
            </a:r>
          </a:p>
        </p:txBody>
      </p:sp>
      <p:sp>
        <p:nvSpPr>
          <p:cNvPr id="5" name="Slide Number Placeholder 4"/>
          <p:cNvSpPr>
            <a:spLocks noGrp="1"/>
          </p:cNvSpPr>
          <p:nvPr>
            <p:ph type="sldNum" sz="quarter" idx="12"/>
          </p:nvPr>
        </p:nvSpPr>
        <p:spPr/>
        <p:txBody>
          <a:bodyPr/>
          <a:lstStyle/>
          <a:p>
            <a:fld id="{B1BE89EA-82D8-491D-A8E7-DFF7E886FC86}" type="slidenum">
              <a:rPr lang="en-IE" smtClean="0"/>
              <a:pPr/>
              <a:t>6</a:t>
            </a:fld>
            <a:endParaRPr lang="en-IE"/>
          </a:p>
        </p:txBody>
      </p:sp>
      <p:pic>
        <p:nvPicPr>
          <p:cNvPr id="6" name="Picture 4" descr="Image result for careers in science and technology"/>
          <p:cNvPicPr>
            <a:picLocks noChangeAspect="1" noChangeArrowheads="1"/>
          </p:cNvPicPr>
          <p:nvPr/>
        </p:nvPicPr>
        <p:blipFill>
          <a:blip r:embed="rId2" cstate="print"/>
          <a:srcRect/>
          <a:stretch>
            <a:fillRect/>
          </a:stretch>
        </p:blipFill>
        <p:spPr bwMode="auto">
          <a:xfrm>
            <a:off x="5652120" y="1628799"/>
            <a:ext cx="3024336" cy="3528391"/>
          </a:xfrm>
          <a:prstGeom prst="rect">
            <a:avLst/>
          </a:prstGeom>
          <a:noFill/>
        </p:spPr>
      </p:pic>
      <p:pic>
        <p:nvPicPr>
          <p:cNvPr id="8" name="Picture 2" descr="Image result for careers in science and technology"/>
          <p:cNvPicPr>
            <a:picLocks noChangeAspect="1" noChangeArrowheads="1"/>
          </p:cNvPicPr>
          <p:nvPr/>
        </p:nvPicPr>
        <p:blipFill>
          <a:blip r:embed="rId3" cstate="print"/>
          <a:srcRect/>
          <a:stretch>
            <a:fillRect/>
          </a:stretch>
        </p:blipFill>
        <p:spPr bwMode="auto">
          <a:xfrm>
            <a:off x="683568" y="1844824"/>
            <a:ext cx="2952328" cy="418157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How to bridge the gap?</a:t>
            </a:r>
            <a:endParaRPr lang="en-IE" b="1" dirty="0"/>
          </a:p>
        </p:txBody>
      </p:sp>
      <p:sp>
        <p:nvSpPr>
          <p:cNvPr id="3" name="Content Placeholder 2"/>
          <p:cNvSpPr>
            <a:spLocks noGrp="1"/>
          </p:cNvSpPr>
          <p:nvPr>
            <p:ph idx="1"/>
          </p:nvPr>
        </p:nvSpPr>
        <p:spPr/>
        <p:txBody>
          <a:bodyPr/>
          <a:lstStyle/>
          <a:p>
            <a:r>
              <a:rPr lang="en-GB" dirty="0"/>
              <a:t>What can we do to improve liaison and interchange between education and industry using education-industry networks? </a:t>
            </a:r>
          </a:p>
          <a:p>
            <a:endParaRPr lang="en-GB" dirty="0"/>
          </a:p>
          <a:p>
            <a:r>
              <a:rPr lang="en-GB" dirty="0"/>
              <a:t>Although there are general features common to STEM-based industries worldwide, the approach and materials and examples must be specific to the country, culture and language.</a:t>
            </a:r>
            <a:endParaRPr lang="en-IE" dirty="0"/>
          </a:p>
        </p:txBody>
      </p:sp>
      <p:sp>
        <p:nvSpPr>
          <p:cNvPr id="4" name="Slide Number Placeholder 3"/>
          <p:cNvSpPr>
            <a:spLocks noGrp="1"/>
          </p:cNvSpPr>
          <p:nvPr>
            <p:ph type="sldNum" sz="quarter" idx="12"/>
          </p:nvPr>
        </p:nvSpPr>
        <p:spPr/>
        <p:txBody>
          <a:bodyPr/>
          <a:lstStyle/>
          <a:p>
            <a:fld id="{B1BE89EA-82D8-491D-A8E7-DFF7E886FC86}" type="slidenum">
              <a:rPr lang="en-IE" smtClean="0"/>
              <a:pPr/>
              <a:t>7</a:t>
            </a:fld>
            <a:endParaRPr lang="en-IE"/>
          </a:p>
        </p:txBody>
      </p:sp>
      <p:sp>
        <p:nvSpPr>
          <p:cNvPr id="5" name="Footer Placeholder 4"/>
          <p:cNvSpPr>
            <a:spLocks noGrp="1"/>
          </p:cNvSpPr>
          <p:nvPr>
            <p:ph type="ftr" sz="quarter" idx="11"/>
          </p:nvPr>
        </p:nvSpPr>
        <p:spPr/>
        <p:txBody>
          <a:bodyPr/>
          <a:lstStyle/>
          <a:p>
            <a:r>
              <a:rPr lang="en-IE"/>
              <a:t>ARTIST wokshop, Manila May 2018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Three main areas</a:t>
            </a:r>
            <a:endParaRPr lang="en-IE" b="1" dirty="0"/>
          </a:p>
        </p:txBody>
      </p:sp>
      <p:sp>
        <p:nvSpPr>
          <p:cNvPr id="3" name="Content Placeholder 2"/>
          <p:cNvSpPr>
            <a:spLocks noGrp="1"/>
          </p:cNvSpPr>
          <p:nvPr>
            <p:ph idx="1"/>
          </p:nvPr>
        </p:nvSpPr>
        <p:spPr/>
        <p:txBody>
          <a:bodyPr/>
          <a:lstStyle/>
          <a:p>
            <a:pPr marL="514350" indent="-514350">
              <a:buAutoNum type="arabicPeriod"/>
            </a:pPr>
            <a:r>
              <a:rPr lang="en-GB" dirty="0"/>
              <a:t>Curricula</a:t>
            </a:r>
          </a:p>
          <a:p>
            <a:pPr marL="514350" indent="-514350">
              <a:buAutoNum type="arabicPeriod"/>
            </a:pPr>
            <a:r>
              <a:rPr lang="en-GB" dirty="0"/>
              <a:t>Careers</a:t>
            </a:r>
          </a:p>
          <a:p>
            <a:pPr marL="514350" indent="-514350">
              <a:buAutoNum type="arabicPeriod"/>
            </a:pPr>
            <a:r>
              <a:rPr lang="en-GB" dirty="0"/>
              <a:t>Contexts</a:t>
            </a:r>
            <a:endParaRPr lang="en-IE" dirty="0"/>
          </a:p>
        </p:txBody>
      </p:sp>
      <p:sp>
        <p:nvSpPr>
          <p:cNvPr id="4" name="Slide Number Placeholder 3"/>
          <p:cNvSpPr>
            <a:spLocks noGrp="1"/>
          </p:cNvSpPr>
          <p:nvPr>
            <p:ph type="sldNum" sz="quarter" idx="12"/>
          </p:nvPr>
        </p:nvSpPr>
        <p:spPr/>
        <p:txBody>
          <a:bodyPr/>
          <a:lstStyle/>
          <a:p>
            <a:fld id="{B1BE89EA-82D8-491D-A8E7-DFF7E886FC86}" type="slidenum">
              <a:rPr lang="en-IE" smtClean="0"/>
              <a:pPr/>
              <a:t>8</a:t>
            </a:fld>
            <a:endParaRPr lang="en-IE"/>
          </a:p>
        </p:txBody>
      </p:sp>
      <p:sp>
        <p:nvSpPr>
          <p:cNvPr id="5" name="Footer Placeholder 4"/>
          <p:cNvSpPr>
            <a:spLocks noGrp="1"/>
          </p:cNvSpPr>
          <p:nvPr>
            <p:ph type="ftr" sz="quarter" idx="11"/>
          </p:nvPr>
        </p:nvSpPr>
        <p:spPr/>
        <p:txBody>
          <a:bodyPr/>
          <a:lstStyle/>
          <a:p>
            <a:r>
              <a:rPr lang="en-IE"/>
              <a:t>ARTIST wokshop, Manila May 2018</a:t>
            </a:r>
          </a:p>
        </p:txBody>
      </p:sp>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1. Curricula</a:t>
            </a:r>
            <a:endParaRPr lang="en-IE" b="1" dirty="0"/>
          </a:p>
        </p:txBody>
      </p:sp>
      <p:sp>
        <p:nvSpPr>
          <p:cNvPr id="3" name="Content Placeholder 2"/>
          <p:cNvSpPr>
            <a:spLocks noGrp="1"/>
          </p:cNvSpPr>
          <p:nvPr>
            <p:ph idx="1"/>
          </p:nvPr>
        </p:nvSpPr>
        <p:spPr/>
        <p:txBody>
          <a:bodyPr/>
          <a:lstStyle/>
          <a:p>
            <a:pPr marL="0" indent="0">
              <a:buNone/>
            </a:pPr>
            <a:r>
              <a:rPr lang="en-GB" dirty="0"/>
              <a:t>School curricula often out-of-date and unconnected to uses of STEM in industry in your country.</a:t>
            </a:r>
          </a:p>
          <a:p>
            <a:pPr marL="0" indent="0">
              <a:buNone/>
            </a:pPr>
            <a:endParaRPr lang="en-GB" dirty="0"/>
          </a:p>
          <a:p>
            <a:pPr marL="0" indent="0">
              <a:buNone/>
            </a:pPr>
            <a:r>
              <a:rPr lang="en-GB" dirty="0"/>
              <a:t>Students ask: </a:t>
            </a:r>
          </a:p>
          <a:p>
            <a:pPr marL="0" indent="0">
              <a:buNone/>
            </a:pPr>
            <a:r>
              <a:rPr lang="en-GB" dirty="0">
                <a:solidFill>
                  <a:srgbClr val="FF0000"/>
                </a:solidFill>
              </a:rPr>
              <a:t>“What use is this?”</a:t>
            </a:r>
          </a:p>
          <a:p>
            <a:pPr marL="0" indent="0">
              <a:buNone/>
            </a:pPr>
            <a:r>
              <a:rPr lang="en-GB" dirty="0">
                <a:solidFill>
                  <a:srgbClr val="FF0000"/>
                </a:solidFill>
              </a:rPr>
              <a:t>“What is the point of studying this?”</a:t>
            </a:r>
          </a:p>
          <a:p>
            <a:pPr marL="0" indent="0">
              <a:buNone/>
            </a:pPr>
            <a:r>
              <a:rPr lang="en-GB" dirty="0">
                <a:solidFill>
                  <a:srgbClr val="FF0000"/>
                </a:solidFill>
              </a:rPr>
              <a:t>“How will this help me in my career?”</a:t>
            </a:r>
            <a:endParaRPr lang="en-IE" dirty="0">
              <a:solidFill>
                <a:srgbClr val="FF0000"/>
              </a:solidFill>
            </a:endParaRPr>
          </a:p>
        </p:txBody>
      </p:sp>
      <p:sp>
        <p:nvSpPr>
          <p:cNvPr id="4" name="Slide Number Placeholder 3"/>
          <p:cNvSpPr>
            <a:spLocks noGrp="1"/>
          </p:cNvSpPr>
          <p:nvPr>
            <p:ph type="sldNum" sz="quarter" idx="12"/>
          </p:nvPr>
        </p:nvSpPr>
        <p:spPr/>
        <p:txBody>
          <a:bodyPr/>
          <a:lstStyle/>
          <a:p>
            <a:fld id="{B1BE89EA-82D8-491D-A8E7-DFF7E886FC86}" type="slidenum">
              <a:rPr lang="en-IE" smtClean="0"/>
              <a:pPr/>
              <a:t>9</a:t>
            </a:fld>
            <a:endParaRPr lang="en-IE"/>
          </a:p>
        </p:txBody>
      </p:sp>
      <p:sp>
        <p:nvSpPr>
          <p:cNvPr id="5" name="Footer Placeholder 4"/>
          <p:cNvSpPr>
            <a:spLocks noGrp="1"/>
          </p:cNvSpPr>
          <p:nvPr>
            <p:ph type="ftr" sz="quarter" idx="11"/>
          </p:nvPr>
        </p:nvSpPr>
        <p:spPr/>
        <p:txBody>
          <a:bodyPr/>
          <a:lstStyle/>
          <a:p>
            <a:r>
              <a:rPr lang="en-IE"/>
              <a:t>ARTIST wokshop, Manila May 2018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1563</Words>
  <Application>Microsoft Office PowerPoint</Application>
  <PresentationFormat>Bildschirmpräsentation (4:3)</PresentationFormat>
  <Paragraphs>258</Paragraphs>
  <Slides>38</Slides>
  <Notes>2</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38</vt:i4>
      </vt:variant>
    </vt:vector>
  </HeadingPairs>
  <TitlesOfParts>
    <vt:vector size="41" baseType="lpstr">
      <vt:lpstr>Arial</vt:lpstr>
      <vt:lpstr>Calibri</vt:lpstr>
      <vt:lpstr>Office Theme</vt:lpstr>
      <vt:lpstr>PowerPoint-Präsentation</vt:lpstr>
      <vt:lpstr>PowerPoint-Präsentation</vt:lpstr>
      <vt:lpstr>Education-Industry networks and career orientation </vt:lpstr>
      <vt:lpstr>The problem</vt:lpstr>
      <vt:lpstr>An information gap</vt:lpstr>
      <vt:lpstr>Where can STEM lead you?</vt:lpstr>
      <vt:lpstr>How to bridge the gap?</vt:lpstr>
      <vt:lpstr>Three main areas</vt:lpstr>
      <vt:lpstr>1. Curricula</vt:lpstr>
      <vt:lpstr>Connecting school and industry</vt:lpstr>
      <vt:lpstr>How to connect?</vt:lpstr>
      <vt:lpstr>Developing teaching materials using AR</vt:lpstr>
      <vt:lpstr>Criteria for teaching materials</vt:lpstr>
      <vt:lpstr>Example: TY Science project at UL</vt:lpstr>
      <vt:lpstr>The development of materials</vt:lpstr>
      <vt:lpstr>Module themes</vt:lpstr>
      <vt:lpstr>                   Teaching materials from              industry www.sta.ie </vt:lpstr>
      <vt:lpstr>Courses and projects</vt:lpstr>
      <vt:lpstr>Teachers into research and industry - work placement</vt:lpstr>
      <vt:lpstr>Lab sessions</vt:lpstr>
      <vt:lpstr>Local networks</vt:lpstr>
      <vt:lpstr>2. Careers</vt:lpstr>
      <vt:lpstr>The personal dimension</vt:lpstr>
      <vt:lpstr>How to connect?</vt:lpstr>
      <vt:lpstr>Careers </vt:lpstr>
      <vt:lpstr>Work experience</vt:lpstr>
      <vt:lpstr> Amgen survey on Asia-Pacific http://www.amgeninspires.com/~/media/amgen/full/www-amgeninspires-com/pdf/regional-infographic.ashx?la=en </vt:lpstr>
      <vt:lpstr> Industry needs more than STEM skills https://www.weforum.org/agenda/2016/03/21st-century-skills-future-jobs-students/ </vt:lpstr>
      <vt:lpstr>Developing soft/transferable skills  https://www.weforum.org/agenda/2016/03/21st-century-skills-future-jobs-students/</vt:lpstr>
      <vt:lpstr>3. Contexts</vt:lpstr>
      <vt:lpstr>Need for translation and contextualisation</vt:lpstr>
      <vt:lpstr>       STEM Alliance</vt:lpstr>
      <vt:lpstr>The gender issue</vt:lpstr>
      <vt:lpstr>    Microsoft research into why girls don’t like STEM (March 2017) https://news.microsoft.com/europe/features/dont-european-girls-like-science-technology/ </vt:lpstr>
      <vt:lpstr>  Why do girls lose interest in STEM? New research has some answers — and what we can do about it  (March 2018) https://news.microsoft.com/features/why-do-girls-lose-interest-in-stem-new-research-has-some-answers-and-what-we-can-do-about-it/  </vt:lpstr>
      <vt:lpstr>Examples  </vt:lpstr>
      <vt:lpstr>Final message</vt:lpstr>
      <vt:lpstr>Thanks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Education-Industry networks and career orientation </dc:title>
  <dc:creator>User</dc:creator>
  <cp:lastModifiedBy>ingo</cp:lastModifiedBy>
  <cp:revision>16</cp:revision>
  <dcterms:created xsi:type="dcterms:W3CDTF">2018-05-01T16:07:16Z</dcterms:created>
  <dcterms:modified xsi:type="dcterms:W3CDTF">2019-10-03T09:32:23Z</dcterms:modified>
</cp:coreProperties>
</file>